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331" r:id="rId2"/>
    <p:sldId id="257" r:id="rId3"/>
    <p:sldId id="258" r:id="rId4"/>
    <p:sldId id="259" r:id="rId5"/>
    <p:sldId id="260" r:id="rId6"/>
    <p:sldId id="261" r:id="rId7"/>
    <p:sldId id="262" r:id="rId8"/>
    <p:sldId id="263" r:id="rId9"/>
    <p:sldId id="265" r:id="rId10"/>
    <p:sldId id="268" r:id="rId11"/>
    <p:sldId id="266" r:id="rId12"/>
    <p:sldId id="269" r:id="rId13"/>
    <p:sldId id="270" r:id="rId14"/>
    <p:sldId id="271" r:id="rId15"/>
    <p:sldId id="272" r:id="rId16"/>
    <p:sldId id="273" r:id="rId17"/>
    <p:sldId id="275" r:id="rId18"/>
    <p:sldId id="274"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91" r:id="rId33"/>
    <p:sldId id="292" r:id="rId34"/>
    <p:sldId id="289" r:id="rId35"/>
    <p:sldId id="290"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5" d="100"/>
          <a:sy n="85" d="100"/>
        </p:scale>
        <p:origin x="-152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433AF4-AA93-4CAA-80B0-F2E370550046}" type="doc">
      <dgm:prSet loTypeId="urn:microsoft.com/office/officeart/2005/8/layout/radial1" loCatId="relationship" qsTypeId="urn:microsoft.com/office/officeart/2005/8/quickstyle/simple1" qsCatId="simple" csTypeId="urn:microsoft.com/office/officeart/2005/8/colors/colorful1#1" csCatId="colorful" phldr="1"/>
      <dgm:spPr/>
      <dgm:t>
        <a:bodyPr/>
        <a:lstStyle/>
        <a:p>
          <a:endParaRPr lang="en-US"/>
        </a:p>
      </dgm:t>
    </dgm:pt>
    <dgm:pt modelId="{33B5B840-08C9-46BC-8F6E-7F49B710AB5D}">
      <dgm:prSet phldrT="[Text]"/>
      <dgm:spPr/>
      <dgm:t>
        <a:bodyPr/>
        <a:lstStyle/>
        <a:p>
          <a:r>
            <a:rPr lang="en-US" dirty="0"/>
            <a:t>OE</a:t>
          </a:r>
        </a:p>
      </dgm:t>
    </dgm:pt>
    <dgm:pt modelId="{14577DAD-0F1C-4476-A275-BBC555C8E390}" type="parTrans" cxnId="{51C8D8B2-26E3-413C-8B8A-1E5C61DF15C7}">
      <dgm:prSet/>
      <dgm:spPr/>
      <dgm:t>
        <a:bodyPr/>
        <a:lstStyle/>
        <a:p>
          <a:endParaRPr lang="en-US"/>
        </a:p>
      </dgm:t>
    </dgm:pt>
    <dgm:pt modelId="{6B38AF69-591A-4B87-A563-1AF0C8267010}" type="sibTrans" cxnId="{51C8D8B2-26E3-413C-8B8A-1E5C61DF15C7}">
      <dgm:prSet/>
      <dgm:spPr/>
      <dgm:t>
        <a:bodyPr/>
        <a:lstStyle/>
        <a:p>
          <a:endParaRPr lang="en-US"/>
        </a:p>
      </dgm:t>
    </dgm:pt>
    <dgm:pt modelId="{185FAC93-84E3-4FA2-9202-3A03B4CB432B}">
      <dgm:prSet phldrT="[Text]"/>
      <dgm:spPr/>
      <dgm:t>
        <a:bodyPr/>
        <a:lstStyle/>
        <a:p>
          <a:r>
            <a:rPr lang="en-US" dirty="0"/>
            <a:t>Man Vs Agents</a:t>
          </a:r>
        </a:p>
      </dgm:t>
    </dgm:pt>
    <dgm:pt modelId="{B71B972C-BBA4-47B0-A78F-610E4DC1633D}" type="parTrans" cxnId="{F4854D18-AB66-4898-ACCE-CCF14CEA9CCE}">
      <dgm:prSet/>
      <dgm:spPr/>
      <dgm:t>
        <a:bodyPr/>
        <a:lstStyle/>
        <a:p>
          <a:endParaRPr lang="en-US"/>
        </a:p>
      </dgm:t>
    </dgm:pt>
    <dgm:pt modelId="{E58F787E-D6FC-4ABB-9A0E-D7285EA6B040}" type="sibTrans" cxnId="{F4854D18-AB66-4898-ACCE-CCF14CEA9CCE}">
      <dgm:prSet/>
      <dgm:spPr/>
      <dgm:t>
        <a:bodyPr/>
        <a:lstStyle/>
        <a:p>
          <a:endParaRPr lang="en-US"/>
        </a:p>
      </dgm:t>
    </dgm:pt>
    <dgm:pt modelId="{1BF401AF-1531-46D3-839B-BDFF32C6E80A}">
      <dgm:prSet phldrT="[Text]"/>
      <dgm:spPr/>
      <dgm:t>
        <a:bodyPr/>
        <a:lstStyle/>
        <a:p>
          <a:r>
            <a:rPr lang="en-US" dirty="0"/>
            <a:t>Man Vs Machine</a:t>
          </a:r>
        </a:p>
      </dgm:t>
    </dgm:pt>
    <dgm:pt modelId="{A4648116-B0AD-441B-A89C-B585AE1132F2}" type="parTrans" cxnId="{249E0896-7B2D-4483-B832-6FEAC109514F}">
      <dgm:prSet/>
      <dgm:spPr/>
      <dgm:t>
        <a:bodyPr/>
        <a:lstStyle/>
        <a:p>
          <a:endParaRPr lang="en-US"/>
        </a:p>
      </dgm:t>
    </dgm:pt>
    <dgm:pt modelId="{6EABD1EE-F241-493B-B7A1-B952918476B3}" type="sibTrans" cxnId="{249E0896-7B2D-4483-B832-6FEAC109514F}">
      <dgm:prSet/>
      <dgm:spPr/>
      <dgm:t>
        <a:bodyPr/>
        <a:lstStyle/>
        <a:p>
          <a:endParaRPr lang="en-US"/>
        </a:p>
      </dgm:t>
    </dgm:pt>
    <dgm:pt modelId="{D55F2F47-01FC-4FFC-9DBF-0F83EADC8340}">
      <dgm:prSet phldrT="[Text]"/>
      <dgm:spPr/>
      <dgm:t>
        <a:bodyPr/>
        <a:lstStyle/>
        <a:p>
          <a:r>
            <a:rPr lang="en-US" dirty="0"/>
            <a:t>Man </a:t>
          </a:r>
          <a:r>
            <a:rPr lang="en-US" dirty="0" err="1"/>
            <a:t>vs</a:t>
          </a:r>
          <a:r>
            <a:rPr lang="en-US" dirty="0"/>
            <a:t> Man</a:t>
          </a:r>
        </a:p>
      </dgm:t>
    </dgm:pt>
    <dgm:pt modelId="{4075712D-9228-4899-A227-777C65999FDC}" type="parTrans" cxnId="{01F2669C-B8AB-4EB5-AA29-948B50F1F4C0}">
      <dgm:prSet/>
      <dgm:spPr/>
      <dgm:t>
        <a:bodyPr/>
        <a:lstStyle/>
        <a:p>
          <a:endParaRPr lang="en-US"/>
        </a:p>
      </dgm:t>
    </dgm:pt>
    <dgm:pt modelId="{74DC0DEF-C5C2-476F-A2ED-F7253A4D666C}" type="sibTrans" cxnId="{01F2669C-B8AB-4EB5-AA29-948B50F1F4C0}">
      <dgm:prSet/>
      <dgm:spPr/>
      <dgm:t>
        <a:bodyPr/>
        <a:lstStyle/>
        <a:p>
          <a:endParaRPr lang="en-US"/>
        </a:p>
      </dgm:t>
    </dgm:pt>
    <dgm:pt modelId="{79A5F6C5-11E3-428A-9838-0990B0446930}" type="pres">
      <dgm:prSet presAssocID="{CF433AF4-AA93-4CAA-80B0-F2E370550046}" presName="cycle" presStyleCnt="0">
        <dgm:presLayoutVars>
          <dgm:chMax val="1"/>
          <dgm:dir/>
          <dgm:animLvl val="ctr"/>
          <dgm:resizeHandles val="exact"/>
        </dgm:presLayoutVars>
      </dgm:prSet>
      <dgm:spPr/>
      <dgm:t>
        <a:bodyPr/>
        <a:lstStyle/>
        <a:p>
          <a:endParaRPr lang="en-US"/>
        </a:p>
      </dgm:t>
    </dgm:pt>
    <dgm:pt modelId="{3CF0FC0B-BBBE-4C72-8AA0-1A55CC34CD3F}" type="pres">
      <dgm:prSet presAssocID="{33B5B840-08C9-46BC-8F6E-7F49B710AB5D}" presName="centerShape" presStyleLbl="node0" presStyleIdx="0" presStyleCnt="1"/>
      <dgm:spPr/>
      <dgm:t>
        <a:bodyPr/>
        <a:lstStyle/>
        <a:p>
          <a:endParaRPr lang="en-US"/>
        </a:p>
      </dgm:t>
    </dgm:pt>
    <dgm:pt modelId="{7FB11223-EBA9-4269-83B6-C74ADA69A4FE}" type="pres">
      <dgm:prSet presAssocID="{B71B972C-BBA4-47B0-A78F-610E4DC1633D}" presName="Name9" presStyleLbl="parChTrans1D2" presStyleIdx="0" presStyleCnt="3"/>
      <dgm:spPr/>
      <dgm:t>
        <a:bodyPr/>
        <a:lstStyle/>
        <a:p>
          <a:endParaRPr lang="en-US"/>
        </a:p>
      </dgm:t>
    </dgm:pt>
    <dgm:pt modelId="{83E2BA52-2C93-4010-9EA8-C0EEDD947424}" type="pres">
      <dgm:prSet presAssocID="{B71B972C-BBA4-47B0-A78F-610E4DC1633D}" presName="connTx" presStyleLbl="parChTrans1D2" presStyleIdx="0" presStyleCnt="3"/>
      <dgm:spPr/>
      <dgm:t>
        <a:bodyPr/>
        <a:lstStyle/>
        <a:p>
          <a:endParaRPr lang="en-US"/>
        </a:p>
      </dgm:t>
    </dgm:pt>
    <dgm:pt modelId="{5EC4DBC1-D4E2-4222-B621-2D46270B7AE4}" type="pres">
      <dgm:prSet presAssocID="{185FAC93-84E3-4FA2-9202-3A03B4CB432B}" presName="node" presStyleLbl="node1" presStyleIdx="0" presStyleCnt="3">
        <dgm:presLayoutVars>
          <dgm:bulletEnabled val="1"/>
        </dgm:presLayoutVars>
      </dgm:prSet>
      <dgm:spPr/>
      <dgm:t>
        <a:bodyPr/>
        <a:lstStyle/>
        <a:p>
          <a:endParaRPr lang="en-US"/>
        </a:p>
      </dgm:t>
    </dgm:pt>
    <dgm:pt modelId="{DBDD51B1-23F1-47F1-9E68-BDDE59C97D65}" type="pres">
      <dgm:prSet presAssocID="{A4648116-B0AD-441B-A89C-B585AE1132F2}" presName="Name9" presStyleLbl="parChTrans1D2" presStyleIdx="1" presStyleCnt="3"/>
      <dgm:spPr/>
      <dgm:t>
        <a:bodyPr/>
        <a:lstStyle/>
        <a:p>
          <a:endParaRPr lang="en-US"/>
        </a:p>
      </dgm:t>
    </dgm:pt>
    <dgm:pt modelId="{B3037993-D17F-4C90-85CB-CF635137D2E1}" type="pres">
      <dgm:prSet presAssocID="{A4648116-B0AD-441B-A89C-B585AE1132F2}" presName="connTx" presStyleLbl="parChTrans1D2" presStyleIdx="1" presStyleCnt="3"/>
      <dgm:spPr/>
      <dgm:t>
        <a:bodyPr/>
        <a:lstStyle/>
        <a:p>
          <a:endParaRPr lang="en-US"/>
        </a:p>
      </dgm:t>
    </dgm:pt>
    <dgm:pt modelId="{2835711F-419B-4D75-AC36-E751F1A50125}" type="pres">
      <dgm:prSet presAssocID="{1BF401AF-1531-46D3-839B-BDFF32C6E80A}" presName="node" presStyleLbl="node1" presStyleIdx="1" presStyleCnt="3">
        <dgm:presLayoutVars>
          <dgm:bulletEnabled val="1"/>
        </dgm:presLayoutVars>
      </dgm:prSet>
      <dgm:spPr/>
      <dgm:t>
        <a:bodyPr/>
        <a:lstStyle/>
        <a:p>
          <a:endParaRPr lang="en-US"/>
        </a:p>
      </dgm:t>
    </dgm:pt>
    <dgm:pt modelId="{B14A66C1-04C4-4BCB-BE65-3163CD6DEF4F}" type="pres">
      <dgm:prSet presAssocID="{4075712D-9228-4899-A227-777C65999FDC}" presName="Name9" presStyleLbl="parChTrans1D2" presStyleIdx="2" presStyleCnt="3"/>
      <dgm:spPr/>
      <dgm:t>
        <a:bodyPr/>
        <a:lstStyle/>
        <a:p>
          <a:endParaRPr lang="en-US"/>
        </a:p>
      </dgm:t>
    </dgm:pt>
    <dgm:pt modelId="{8AA0D6BF-28C3-4FAD-A5C9-00C88ED1B9CC}" type="pres">
      <dgm:prSet presAssocID="{4075712D-9228-4899-A227-777C65999FDC}" presName="connTx" presStyleLbl="parChTrans1D2" presStyleIdx="2" presStyleCnt="3"/>
      <dgm:spPr/>
      <dgm:t>
        <a:bodyPr/>
        <a:lstStyle/>
        <a:p>
          <a:endParaRPr lang="en-US"/>
        </a:p>
      </dgm:t>
    </dgm:pt>
    <dgm:pt modelId="{105190B9-B9FC-4A57-9B8B-F871767E31DD}" type="pres">
      <dgm:prSet presAssocID="{D55F2F47-01FC-4FFC-9DBF-0F83EADC8340}" presName="node" presStyleLbl="node1" presStyleIdx="2" presStyleCnt="3">
        <dgm:presLayoutVars>
          <dgm:bulletEnabled val="1"/>
        </dgm:presLayoutVars>
      </dgm:prSet>
      <dgm:spPr/>
      <dgm:t>
        <a:bodyPr/>
        <a:lstStyle/>
        <a:p>
          <a:endParaRPr lang="en-US"/>
        </a:p>
      </dgm:t>
    </dgm:pt>
  </dgm:ptLst>
  <dgm:cxnLst>
    <dgm:cxn modelId="{E6085366-1589-4593-AC5C-D316F2B6ABBB}" type="presOf" srcId="{1BF401AF-1531-46D3-839B-BDFF32C6E80A}" destId="{2835711F-419B-4D75-AC36-E751F1A50125}" srcOrd="0" destOrd="0" presId="urn:microsoft.com/office/officeart/2005/8/layout/radial1"/>
    <dgm:cxn modelId="{249E0896-7B2D-4483-B832-6FEAC109514F}" srcId="{33B5B840-08C9-46BC-8F6E-7F49B710AB5D}" destId="{1BF401AF-1531-46D3-839B-BDFF32C6E80A}" srcOrd="1" destOrd="0" parTransId="{A4648116-B0AD-441B-A89C-B585AE1132F2}" sibTransId="{6EABD1EE-F241-493B-B7A1-B952918476B3}"/>
    <dgm:cxn modelId="{50021B12-B014-4A7C-AE33-759EB38A8465}" type="presOf" srcId="{B71B972C-BBA4-47B0-A78F-610E4DC1633D}" destId="{83E2BA52-2C93-4010-9EA8-C0EEDD947424}" srcOrd="1" destOrd="0" presId="urn:microsoft.com/office/officeart/2005/8/layout/radial1"/>
    <dgm:cxn modelId="{8DE41E98-7EBE-4F92-B9C5-C3405D331E29}" type="presOf" srcId="{4075712D-9228-4899-A227-777C65999FDC}" destId="{8AA0D6BF-28C3-4FAD-A5C9-00C88ED1B9CC}" srcOrd="1" destOrd="0" presId="urn:microsoft.com/office/officeart/2005/8/layout/radial1"/>
    <dgm:cxn modelId="{7FB1937F-4A89-4198-9CFB-9D48FBB1005B}" type="presOf" srcId="{CF433AF4-AA93-4CAA-80B0-F2E370550046}" destId="{79A5F6C5-11E3-428A-9838-0990B0446930}" srcOrd="0" destOrd="0" presId="urn:microsoft.com/office/officeart/2005/8/layout/radial1"/>
    <dgm:cxn modelId="{F27608D1-C46E-4EF8-8E52-2CFF28E95DBF}" type="presOf" srcId="{B71B972C-BBA4-47B0-A78F-610E4DC1633D}" destId="{7FB11223-EBA9-4269-83B6-C74ADA69A4FE}" srcOrd="0" destOrd="0" presId="urn:microsoft.com/office/officeart/2005/8/layout/radial1"/>
    <dgm:cxn modelId="{01F2669C-B8AB-4EB5-AA29-948B50F1F4C0}" srcId="{33B5B840-08C9-46BC-8F6E-7F49B710AB5D}" destId="{D55F2F47-01FC-4FFC-9DBF-0F83EADC8340}" srcOrd="2" destOrd="0" parTransId="{4075712D-9228-4899-A227-777C65999FDC}" sibTransId="{74DC0DEF-C5C2-476F-A2ED-F7253A4D666C}"/>
    <dgm:cxn modelId="{79B706DC-6524-49C0-8044-59F2303529C2}" type="presOf" srcId="{A4648116-B0AD-441B-A89C-B585AE1132F2}" destId="{B3037993-D17F-4C90-85CB-CF635137D2E1}" srcOrd="1" destOrd="0" presId="urn:microsoft.com/office/officeart/2005/8/layout/radial1"/>
    <dgm:cxn modelId="{51C8D8B2-26E3-413C-8B8A-1E5C61DF15C7}" srcId="{CF433AF4-AA93-4CAA-80B0-F2E370550046}" destId="{33B5B840-08C9-46BC-8F6E-7F49B710AB5D}" srcOrd="0" destOrd="0" parTransId="{14577DAD-0F1C-4476-A275-BBC555C8E390}" sibTransId="{6B38AF69-591A-4B87-A563-1AF0C8267010}"/>
    <dgm:cxn modelId="{5D2031AB-7BAE-4596-91B7-8E1AC210C66C}" type="presOf" srcId="{4075712D-9228-4899-A227-777C65999FDC}" destId="{B14A66C1-04C4-4BCB-BE65-3163CD6DEF4F}" srcOrd="0" destOrd="0" presId="urn:microsoft.com/office/officeart/2005/8/layout/radial1"/>
    <dgm:cxn modelId="{961C4A6E-16AA-41B4-BC3A-421A764D33D9}" type="presOf" srcId="{D55F2F47-01FC-4FFC-9DBF-0F83EADC8340}" destId="{105190B9-B9FC-4A57-9B8B-F871767E31DD}" srcOrd="0" destOrd="0" presId="urn:microsoft.com/office/officeart/2005/8/layout/radial1"/>
    <dgm:cxn modelId="{BBCD3DF2-34B2-4733-B153-59C1724F3882}" type="presOf" srcId="{185FAC93-84E3-4FA2-9202-3A03B4CB432B}" destId="{5EC4DBC1-D4E2-4222-B621-2D46270B7AE4}" srcOrd="0" destOrd="0" presId="urn:microsoft.com/office/officeart/2005/8/layout/radial1"/>
    <dgm:cxn modelId="{FD28A6FB-3197-4CF3-B8B4-115ECAA56C37}" type="presOf" srcId="{33B5B840-08C9-46BC-8F6E-7F49B710AB5D}" destId="{3CF0FC0B-BBBE-4C72-8AA0-1A55CC34CD3F}" srcOrd="0" destOrd="0" presId="urn:microsoft.com/office/officeart/2005/8/layout/radial1"/>
    <dgm:cxn modelId="{9157732E-95FF-4C0D-B0B8-CE0CF3C1A68A}" type="presOf" srcId="{A4648116-B0AD-441B-A89C-B585AE1132F2}" destId="{DBDD51B1-23F1-47F1-9E68-BDDE59C97D65}" srcOrd="0" destOrd="0" presId="urn:microsoft.com/office/officeart/2005/8/layout/radial1"/>
    <dgm:cxn modelId="{F4854D18-AB66-4898-ACCE-CCF14CEA9CCE}" srcId="{33B5B840-08C9-46BC-8F6E-7F49B710AB5D}" destId="{185FAC93-84E3-4FA2-9202-3A03B4CB432B}" srcOrd="0" destOrd="0" parTransId="{B71B972C-BBA4-47B0-A78F-610E4DC1633D}" sibTransId="{E58F787E-D6FC-4ABB-9A0E-D7285EA6B040}"/>
    <dgm:cxn modelId="{867357C4-9501-40BF-AD95-6D674E955C8C}" type="presParOf" srcId="{79A5F6C5-11E3-428A-9838-0990B0446930}" destId="{3CF0FC0B-BBBE-4C72-8AA0-1A55CC34CD3F}" srcOrd="0" destOrd="0" presId="urn:microsoft.com/office/officeart/2005/8/layout/radial1"/>
    <dgm:cxn modelId="{E3A33797-443B-425D-8E19-C196252702C0}" type="presParOf" srcId="{79A5F6C5-11E3-428A-9838-0990B0446930}" destId="{7FB11223-EBA9-4269-83B6-C74ADA69A4FE}" srcOrd="1" destOrd="0" presId="urn:microsoft.com/office/officeart/2005/8/layout/radial1"/>
    <dgm:cxn modelId="{55BF8507-E223-42F7-9020-42552372E3DF}" type="presParOf" srcId="{7FB11223-EBA9-4269-83B6-C74ADA69A4FE}" destId="{83E2BA52-2C93-4010-9EA8-C0EEDD947424}" srcOrd="0" destOrd="0" presId="urn:microsoft.com/office/officeart/2005/8/layout/radial1"/>
    <dgm:cxn modelId="{B9D63894-8B2E-4FD1-9DA2-D1CEC2C5C14E}" type="presParOf" srcId="{79A5F6C5-11E3-428A-9838-0990B0446930}" destId="{5EC4DBC1-D4E2-4222-B621-2D46270B7AE4}" srcOrd="2" destOrd="0" presId="urn:microsoft.com/office/officeart/2005/8/layout/radial1"/>
    <dgm:cxn modelId="{F88542B4-2AF7-42D4-B28C-3E784D1EF57E}" type="presParOf" srcId="{79A5F6C5-11E3-428A-9838-0990B0446930}" destId="{DBDD51B1-23F1-47F1-9E68-BDDE59C97D65}" srcOrd="3" destOrd="0" presId="urn:microsoft.com/office/officeart/2005/8/layout/radial1"/>
    <dgm:cxn modelId="{287C1422-0431-4CCE-9875-86B1EAB0989F}" type="presParOf" srcId="{DBDD51B1-23F1-47F1-9E68-BDDE59C97D65}" destId="{B3037993-D17F-4C90-85CB-CF635137D2E1}" srcOrd="0" destOrd="0" presId="urn:microsoft.com/office/officeart/2005/8/layout/radial1"/>
    <dgm:cxn modelId="{7214B208-A139-461A-A790-DE3881275753}" type="presParOf" srcId="{79A5F6C5-11E3-428A-9838-0990B0446930}" destId="{2835711F-419B-4D75-AC36-E751F1A50125}" srcOrd="4" destOrd="0" presId="urn:microsoft.com/office/officeart/2005/8/layout/radial1"/>
    <dgm:cxn modelId="{76A10981-E6EC-4BE3-ACA8-8350CC04320D}" type="presParOf" srcId="{79A5F6C5-11E3-428A-9838-0990B0446930}" destId="{B14A66C1-04C4-4BCB-BE65-3163CD6DEF4F}" srcOrd="5" destOrd="0" presId="urn:microsoft.com/office/officeart/2005/8/layout/radial1"/>
    <dgm:cxn modelId="{DAC95F28-6331-4547-B32E-5D15D7DEA5DB}" type="presParOf" srcId="{B14A66C1-04C4-4BCB-BE65-3163CD6DEF4F}" destId="{8AA0D6BF-28C3-4FAD-A5C9-00C88ED1B9CC}" srcOrd="0" destOrd="0" presId="urn:microsoft.com/office/officeart/2005/8/layout/radial1"/>
    <dgm:cxn modelId="{22DBAEC3-A820-4710-A52F-8F0CB6302A78}" type="presParOf" srcId="{79A5F6C5-11E3-428A-9838-0990B0446930}" destId="{105190B9-B9FC-4A57-9B8B-F871767E31DD}" srcOrd="6" destOrd="0" presId="urn:microsoft.com/office/officeart/2005/8/layout/radia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4F3272-4DC9-4564-B00B-DB202F3DCAF8}"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US"/>
        </a:p>
      </dgm:t>
    </dgm:pt>
    <dgm:pt modelId="{A243E69D-F1FB-468E-9B64-B935FCF46E99}">
      <dgm:prSet phldrT="[Text]"/>
      <dgm:spPr/>
      <dgm:t>
        <a:bodyPr/>
        <a:lstStyle/>
        <a:p>
          <a:r>
            <a:rPr lang="en-US" dirty="0"/>
            <a:t>Hazards</a:t>
          </a:r>
        </a:p>
      </dgm:t>
    </dgm:pt>
    <dgm:pt modelId="{D378669E-31D6-4E07-A74B-30059681E3DC}" type="parTrans" cxnId="{2E2395F1-280C-43F7-8D01-FE7A8030405B}">
      <dgm:prSet/>
      <dgm:spPr/>
      <dgm:t>
        <a:bodyPr/>
        <a:lstStyle/>
        <a:p>
          <a:endParaRPr lang="en-US"/>
        </a:p>
      </dgm:t>
    </dgm:pt>
    <dgm:pt modelId="{A54CABB6-F49F-4D07-9D2D-79C8622C6D35}" type="sibTrans" cxnId="{2E2395F1-280C-43F7-8D01-FE7A8030405B}">
      <dgm:prSet/>
      <dgm:spPr/>
      <dgm:t>
        <a:bodyPr/>
        <a:lstStyle/>
        <a:p>
          <a:endParaRPr lang="en-US"/>
        </a:p>
      </dgm:t>
    </dgm:pt>
    <dgm:pt modelId="{7C2F728C-A76C-4D9E-9C8E-7844C144FA0F}">
      <dgm:prSet phldrT="[Text]"/>
      <dgm:spPr/>
      <dgm:t>
        <a:bodyPr/>
        <a:lstStyle/>
        <a:p>
          <a:r>
            <a:rPr lang="en-US" dirty="0"/>
            <a:t>Physical</a:t>
          </a:r>
        </a:p>
      </dgm:t>
    </dgm:pt>
    <dgm:pt modelId="{B51860E0-34E6-4F50-A042-E69B6AF39D65}" type="parTrans" cxnId="{01C56B06-E41B-44DD-BF78-82FA91CDC39E}">
      <dgm:prSet/>
      <dgm:spPr/>
      <dgm:t>
        <a:bodyPr/>
        <a:lstStyle/>
        <a:p>
          <a:endParaRPr lang="en-US"/>
        </a:p>
      </dgm:t>
    </dgm:pt>
    <dgm:pt modelId="{BD9045A2-3FE6-40C5-AC55-B30C9E173BA9}" type="sibTrans" cxnId="{01C56B06-E41B-44DD-BF78-82FA91CDC39E}">
      <dgm:prSet/>
      <dgm:spPr/>
      <dgm:t>
        <a:bodyPr/>
        <a:lstStyle/>
        <a:p>
          <a:endParaRPr lang="en-US"/>
        </a:p>
      </dgm:t>
    </dgm:pt>
    <dgm:pt modelId="{AB7B1F0B-1829-4AE6-AE66-3A27580A2310}">
      <dgm:prSet phldrT="[Text]"/>
      <dgm:spPr/>
      <dgm:t>
        <a:bodyPr/>
        <a:lstStyle/>
        <a:p>
          <a:r>
            <a:rPr lang="en-US" dirty="0"/>
            <a:t>Chemical</a:t>
          </a:r>
        </a:p>
      </dgm:t>
    </dgm:pt>
    <dgm:pt modelId="{4F20D6E9-8E72-48F0-816E-0904D73981E8}" type="parTrans" cxnId="{476084EB-5FB7-43EF-9635-39729E716D39}">
      <dgm:prSet/>
      <dgm:spPr/>
      <dgm:t>
        <a:bodyPr/>
        <a:lstStyle/>
        <a:p>
          <a:endParaRPr lang="en-US"/>
        </a:p>
      </dgm:t>
    </dgm:pt>
    <dgm:pt modelId="{75A2AC7B-9E6B-440A-B860-7FA9B6964682}" type="sibTrans" cxnId="{476084EB-5FB7-43EF-9635-39729E716D39}">
      <dgm:prSet/>
      <dgm:spPr/>
      <dgm:t>
        <a:bodyPr/>
        <a:lstStyle/>
        <a:p>
          <a:endParaRPr lang="en-US"/>
        </a:p>
      </dgm:t>
    </dgm:pt>
    <dgm:pt modelId="{14693A13-E047-40C8-A16F-B30315E05A3E}">
      <dgm:prSet phldrT="[Text]"/>
      <dgm:spPr/>
      <dgm:t>
        <a:bodyPr/>
        <a:lstStyle/>
        <a:p>
          <a:r>
            <a:rPr lang="en-US" dirty="0"/>
            <a:t>Mechanical </a:t>
          </a:r>
        </a:p>
      </dgm:t>
    </dgm:pt>
    <dgm:pt modelId="{ABB030D7-A206-42D0-B01C-E2849427A728}" type="parTrans" cxnId="{33175335-0A96-4314-92D5-9AA4148540BA}">
      <dgm:prSet/>
      <dgm:spPr/>
      <dgm:t>
        <a:bodyPr/>
        <a:lstStyle/>
        <a:p>
          <a:endParaRPr lang="en-US"/>
        </a:p>
      </dgm:t>
    </dgm:pt>
    <dgm:pt modelId="{6888494E-11B8-4ACB-B875-17C0CCDDF31D}" type="sibTrans" cxnId="{33175335-0A96-4314-92D5-9AA4148540BA}">
      <dgm:prSet/>
      <dgm:spPr/>
      <dgm:t>
        <a:bodyPr/>
        <a:lstStyle/>
        <a:p>
          <a:endParaRPr lang="en-US"/>
        </a:p>
      </dgm:t>
    </dgm:pt>
    <dgm:pt modelId="{A4782EED-9292-4A86-A1D7-6F776261DD9E}">
      <dgm:prSet phldrT="[Text]"/>
      <dgm:spPr/>
      <dgm:t>
        <a:bodyPr/>
        <a:lstStyle/>
        <a:p>
          <a:r>
            <a:rPr lang="en-US" dirty="0"/>
            <a:t>Psychosocial</a:t>
          </a:r>
        </a:p>
      </dgm:t>
    </dgm:pt>
    <dgm:pt modelId="{A4BD3944-F922-410D-BB84-470C4C71443B}" type="parTrans" cxnId="{CBD1DBCF-70C6-495A-8041-C9E2542517DA}">
      <dgm:prSet/>
      <dgm:spPr/>
      <dgm:t>
        <a:bodyPr/>
        <a:lstStyle/>
        <a:p>
          <a:endParaRPr lang="en-US"/>
        </a:p>
      </dgm:t>
    </dgm:pt>
    <dgm:pt modelId="{86B82B69-856C-4370-A6C8-B405E88CC3A8}" type="sibTrans" cxnId="{CBD1DBCF-70C6-495A-8041-C9E2542517DA}">
      <dgm:prSet/>
      <dgm:spPr/>
      <dgm:t>
        <a:bodyPr/>
        <a:lstStyle/>
        <a:p>
          <a:endParaRPr lang="en-US"/>
        </a:p>
      </dgm:t>
    </dgm:pt>
    <dgm:pt modelId="{A3829698-26F3-45BA-A563-359B3C8E6450}">
      <dgm:prSet/>
      <dgm:spPr/>
      <dgm:t>
        <a:bodyPr/>
        <a:lstStyle/>
        <a:p>
          <a:r>
            <a:rPr lang="en-US" dirty="0"/>
            <a:t>Biological</a:t>
          </a:r>
        </a:p>
      </dgm:t>
    </dgm:pt>
    <dgm:pt modelId="{3A52E8C3-2F0B-4A73-8324-00859A2F128B}" type="parTrans" cxnId="{90FCA881-9EAB-4329-BBDB-6DC245E085A7}">
      <dgm:prSet/>
      <dgm:spPr/>
      <dgm:t>
        <a:bodyPr/>
        <a:lstStyle/>
        <a:p>
          <a:endParaRPr lang="en-US"/>
        </a:p>
      </dgm:t>
    </dgm:pt>
    <dgm:pt modelId="{11A25A3D-33DC-4BA9-B9D8-52B4862A7244}" type="sibTrans" cxnId="{90FCA881-9EAB-4329-BBDB-6DC245E085A7}">
      <dgm:prSet/>
      <dgm:spPr/>
      <dgm:t>
        <a:bodyPr/>
        <a:lstStyle/>
        <a:p>
          <a:endParaRPr lang="en-US"/>
        </a:p>
      </dgm:t>
    </dgm:pt>
    <dgm:pt modelId="{5D632E2B-0E9D-4299-8640-BBBDF8DC8645}" type="pres">
      <dgm:prSet presAssocID="{A74F3272-4DC9-4564-B00B-DB202F3DCAF8}" presName="Name0" presStyleCnt="0">
        <dgm:presLayoutVars>
          <dgm:chMax val="1"/>
          <dgm:dir/>
          <dgm:animLvl val="ctr"/>
          <dgm:resizeHandles val="exact"/>
        </dgm:presLayoutVars>
      </dgm:prSet>
      <dgm:spPr/>
      <dgm:t>
        <a:bodyPr/>
        <a:lstStyle/>
        <a:p>
          <a:endParaRPr lang="en-US"/>
        </a:p>
      </dgm:t>
    </dgm:pt>
    <dgm:pt modelId="{1F7A1CA6-5A54-41F2-9654-74AB04FAED37}" type="pres">
      <dgm:prSet presAssocID="{A243E69D-F1FB-468E-9B64-B935FCF46E99}" presName="centerShape" presStyleLbl="node0" presStyleIdx="0" presStyleCnt="1"/>
      <dgm:spPr/>
      <dgm:t>
        <a:bodyPr/>
        <a:lstStyle/>
        <a:p>
          <a:endParaRPr lang="en-US"/>
        </a:p>
      </dgm:t>
    </dgm:pt>
    <dgm:pt modelId="{13C230CA-F0B1-4B73-8023-D39B0902168E}" type="pres">
      <dgm:prSet presAssocID="{B51860E0-34E6-4F50-A042-E69B6AF39D65}" presName="parTrans" presStyleLbl="sibTrans2D1" presStyleIdx="0" presStyleCnt="5"/>
      <dgm:spPr/>
      <dgm:t>
        <a:bodyPr/>
        <a:lstStyle/>
        <a:p>
          <a:endParaRPr lang="en-US"/>
        </a:p>
      </dgm:t>
    </dgm:pt>
    <dgm:pt modelId="{90B5C36A-38EA-411B-B338-700296844634}" type="pres">
      <dgm:prSet presAssocID="{B51860E0-34E6-4F50-A042-E69B6AF39D65}" presName="connectorText" presStyleLbl="sibTrans2D1" presStyleIdx="0" presStyleCnt="5"/>
      <dgm:spPr/>
      <dgm:t>
        <a:bodyPr/>
        <a:lstStyle/>
        <a:p>
          <a:endParaRPr lang="en-US"/>
        </a:p>
      </dgm:t>
    </dgm:pt>
    <dgm:pt modelId="{FA16C5F6-FDD3-468D-A4CD-C59C0ABAA31E}" type="pres">
      <dgm:prSet presAssocID="{7C2F728C-A76C-4D9E-9C8E-7844C144FA0F}" presName="node" presStyleLbl="node1" presStyleIdx="0" presStyleCnt="5">
        <dgm:presLayoutVars>
          <dgm:bulletEnabled val="1"/>
        </dgm:presLayoutVars>
      </dgm:prSet>
      <dgm:spPr/>
      <dgm:t>
        <a:bodyPr/>
        <a:lstStyle/>
        <a:p>
          <a:endParaRPr lang="en-US"/>
        </a:p>
      </dgm:t>
    </dgm:pt>
    <dgm:pt modelId="{4C2B1677-A0C9-4E22-A274-CF57ED038E31}" type="pres">
      <dgm:prSet presAssocID="{4F20D6E9-8E72-48F0-816E-0904D73981E8}" presName="parTrans" presStyleLbl="sibTrans2D1" presStyleIdx="1" presStyleCnt="5"/>
      <dgm:spPr/>
      <dgm:t>
        <a:bodyPr/>
        <a:lstStyle/>
        <a:p>
          <a:endParaRPr lang="en-US"/>
        </a:p>
      </dgm:t>
    </dgm:pt>
    <dgm:pt modelId="{63165D61-F200-4B5B-BB89-8200FB27B034}" type="pres">
      <dgm:prSet presAssocID="{4F20D6E9-8E72-48F0-816E-0904D73981E8}" presName="connectorText" presStyleLbl="sibTrans2D1" presStyleIdx="1" presStyleCnt="5"/>
      <dgm:spPr/>
      <dgm:t>
        <a:bodyPr/>
        <a:lstStyle/>
        <a:p>
          <a:endParaRPr lang="en-US"/>
        </a:p>
      </dgm:t>
    </dgm:pt>
    <dgm:pt modelId="{EFBE155B-40CA-46C8-B42B-612C3863EA3A}" type="pres">
      <dgm:prSet presAssocID="{AB7B1F0B-1829-4AE6-AE66-3A27580A2310}" presName="node" presStyleLbl="node1" presStyleIdx="1" presStyleCnt="5">
        <dgm:presLayoutVars>
          <dgm:bulletEnabled val="1"/>
        </dgm:presLayoutVars>
      </dgm:prSet>
      <dgm:spPr/>
      <dgm:t>
        <a:bodyPr/>
        <a:lstStyle/>
        <a:p>
          <a:endParaRPr lang="en-US"/>
        </a:p>
      </dgm:t>
    </dgm:pt>
    <dgm:pt modelId="{384B25BE-EBDA-4B20-835F-E67E4FCA54AC}" type="pres">
      <dgm:prSet presAssocID="{3A52E8C3-2F0B-4A73-8324-00859A2F128B}" presName="parTrans" presStyleLbl="sibTrans2D1" presStyleIdx="2" presStyleCnt="5"/>
      <dgm:spPr/>
      <dgm:t>
        <a:bodyPr/>
        <a:lstStyle/>
        <a:p>
          <a:endParaRPr lang="en-US"/>
        </a:p>
      </dgm:t>
    </dgm:pt>
    <dgm:pt modelId="{674287B0-D13B-4435-A213-837CEDB01F14}" type="pres">
      <dgm:prSet presAssocID="{3A52E8C3-2F0B-4A73-8324-00859A2F128B}" presName="connectorText" presStyleLbl="sibTrans2D1" presStyleIdx="2" presStyleCnt="5"/>
      <dgm:spPr/>
      <dgm:t>
        <a:bodyPr/>
        <a:lstStyle/>
        <a:p>
          <a:endParaRPr lang="en-US"/>
        </a:p>
      </dgm:t>
    </dgm:pt>
    <dgm:pt modelId="{C7197E33-8399-472E-8D7B-AF7FFEA9D687}" type="pres">
      <dgm:prSet presAssocID="{A3829698-26F3-45BA-A563-359B3C8E6450}" presName="node" presStyleLbl="node1" presStyleIdx="2" presStyleCnt="5">
        <dgm:presLayoutVars>
          <dgm:bulletEnabled val="1"/>
        </dgm:presLayoutVars>
      </dgm:prSet>
      <dgm:spPr/>
      <dgm:t>
        <a:bodyPr/>
        <a:lstStyle/>
        <a:p>
          <a:endParaRPr lang="en-US"/>
        </a:p>
      </dgm:t>
    </dgm:pt>
    <dgm:pt modelId="{A2B2EFFB-3021-44A9-8FBC-740F7CD3BCEC}" type="pres">
      <dgm:prSet presAssocID="{ABB030D7-A206-42D0-B01C-E2849427A728}" presName="parTrans" presStyleLbl="sibTrans2D1" presStyleIdx="3" presStyleCnt="5"/>
      <dgm:spPr/>
      <dgm:t>
        <a:bodyPr/>
        <a:lstStyle/>
        <a:p>
          <a:endParaRPr lang="en-US"/>
        </a:p>
      </dgm:t>
    </dgm:pt>
    <dgm:pt modelId="{56A3F243-3051-488E-A036-8D424AA494F4}" type="pres">
      <dgm:prSet presAssocID="{ABB030D7-A206-42D0-B01C-E2849427A728}" presName="connectorText" presStyleLbl="sibTrans2D1" presStyleIdx="3" presStyleCnt="5"/>
      <dgm:spPr/>
      <dgm:t>
        <a:bodyPr/>
        <a:lstStyle/>
        <a:p>
          <a:endParaRPr lang="en-US"/>
        </a:p>
      </dgm:t>
    </dgm:pt>
    <dgm:pt modelId="{73FB34E6-FD9A-463D-AC6B-0601E55D2D8F}" type="pres">
      <dgm:prSet presAssocID="{14693A13-E047-40C8-A16F-B30315E05A3E}" presName="node" presStyleLbl="node1" presStyleIdx="3" presStyleCnt="5">
        <dgm:presLayoutVars>
          <dgm:bulletEnabled val="1"/>
        </dgm:presLayoutVars>
      </dgm:prSet>
      <dgm:spPr/>
      <dgm:t>
        <a:bodyPr/>
        <a:lstStyle/>
        <a:p>
          <a:endParaRPr lang="en-US"/>
        </a:p>
      </dgm:t>
    </dgm:pt>
    <dgm:pt modelId="{24400B07-7513-4A1C-8069-2176F18DA37D}" type="pres">
      <dgm:prSet presAssocID="{A4BD3944-F922-410D-BB84-470C4C71443B}" presName="parTrans" presStyleLbl="sibTrans2D1" presStyleIdx="4" presStyleCnt="5"/>
      <dgm:spPr/>
      <dgm:t>
        <a:bodyPr/>
        <a:lstStyle/>
        <a:p>
          <a:endParaRPr lang="en-US"/>
        </a:p>
      </dgm:t>
    </dgm:pt>
    <dgm:pt modelId="{0D1F409C-BBD8-4A19-AA95-E22FC751DB47}" type="pres">
      <dgm:prSet presAssocID="{A4BD3944-F922-410D-BB84-470C4C71443B}" presName="connectorText" presStyleLbl="sibTrans2D1" presStyleIdx="4" presStyleCnt="5"/>
      <dgm:spPr/>
      <dgm:t>
        <a:bodyPr/>
        <a:lstStyle/>
        <a:p>
          <a:endParaRPr lang="en-US"/>
        </a:p>
      </dgm:t>
    </dgm:pt>
    <dgm:pt modelId="{D8CA18E0-B4A8-4E82-AD3F-94D07D937C25}" type="pres">
      <dgm:prSet presAssocID="{A4782EED-9292-4A86-A1D7-6F776261DD9E}" presName="node" presStyleLbl="node1" presStyleIdx="4" presStyleCnt="5">
        <dgm:presLayoutVars>
          <dgm:bulletEnabled val="1"/>
        </dgm:presLayoutVars>
      </dgm:prSet>
      <dgm:spPr/>
      <dgm:t>
        <a:bodyPr/>
        <a:lstStyle/>
        <a:p>
          <a:endParaRPr lang="en-US"/>
        </a:p>
      </dgm:t>
    </dgm:pt>
  </dgm:ptLst>
  <dgm:cxnLst>
    <dgm:cxn modelId="{11819280-DC86-4E43-9327-3BAAD4583B21}" type="presOf" srcId="{A74F3272-4DC9-4564-B00B-DB202F3DCAF8}" destId="{5D632E2B-0E9D-4299-8640-BBBDF8DC8645}" srcOrd="0" destOrd="0" presId="urn:microsoft.com/office/officeart/2005/8/layout/radial5"/>
    <dgm:cxn modelId="{43720BFB-39EE-4122-8F78-E00EF621BB04}" type="presOf" srcId="{B51860E0-34E6-4F50-A042-E69B6AF39D65}" destId="{90B5C36A-38EA-411B-B338-700296844634}" srcOrd="1" destOrd="0" presId="urn:microsoft.com/office/officeart/2005/8/layout/radial5"/>
    <dgm:cxn modelId="{0F547199-C0CF-4380-B00E-D6D3721A1459}" type="presOf" srcId="{B51860E0-34E6-4F50-A042-E69B6AF39D65}" destId="{13C230CA-F0B1-4B73-8023-D39B0902168E}" srcOrd="0" destOrd="0" presId="urn:microsoft.com/office/officeart/2005/8/layout/radial5"/>
    <dgm:cxn modelId="{63A1D856-69F9-4039-9D27-6A548328ACE9}" type="presOf" srcId="{4F20D6E9-8E72-48F0-816E-0904D73981E8}" destId="{63165D61-F200-4B5B-BB89-8200FB27B034}" srcOrd="1" destOrd="0" presId="urn:microsoft.com/office/officeart/2005/8/layout/radial5"/>
    <dgm:cxn modelId="{01C56B06-E41B-44DD-BF78-82FA91CDC39E}" srcId="{A243E69D-F1FB-468E-9B64-B935FCF46E99}" destId="{7C2F728C-A76C-4D9E-9C8E-7844C144FA0F}" srcOrd="0" destOrd="0" parTransId="{B51860E0-34E6-4F50-A042-E69B6AF39D65}" sibTransId="{BD9045A2-3FE6-40C5-AC55-B30C9E173BA9}"/>
    <dgm:cxn modelId="{DAA35389-D0A6-4FAA-B457-FDA471CDD423}" type="presOf" srcId="{A4782EED-9292-4A86-A1D7-6F776261DD9E}" destId="{D8CA18E0-B4A8-4E82-AD3F-94D07D937C25}" srcOrd="0" destOrd="0" presId="urn:microsoft.com/office/officeart/2005/8/layout/radial5"/>
    <dgm:cxn modelId="{32A0EA63-ECC4-4CD4-BFD0-18B82B86EC61}" type="presOf" srcId="{3A52E8C3-2F0B-4A73-8324-00859A2F128B}" destId="{674287B0-D13B-4435-A213-837CEDB01F14}" srcOrd="1" destOrd="0" presId="urn:microsoft.com/office/officeart/2005/8/layout/radial5"/>
    <dgm:cxn modelId="{3A2B4243-BC43-49AB-B45C-5AF6C064070E}" type="presOf" srcId="{4F20D6E9-8E72-48F0-816E-0904D73981E8}" destId="{4C2B1677-A0C9-4E22-A274-CF57ED038E31}" srcOrd="0" destOrd="0" presId="urn:microsoft.com/office/officeart/2005/8/layout/radial5"/>
    <dgm:cxn modelId="{727AE938-59AB-40D7-B446-CCFD56DA2401}" type="presOf" srcId="{14693A13-E047-40C8-A16F-B30315E05A3E}" destId="{73FB34E6-FD9A-463D-AC6B-0601E55D2D8F}" srcOrd="0" destOrd="0" presId="urn:microsoft.com/office/officeart/2005/8/layout/radial5"/>
    <dgm:cxn modelId="{85090A00-6457-4AED-A4F4-A0F3D59AB8DE}" type="presOf" srcId="{ABB030D7-A206-42D0-B01C-E2849427A728}" destId="{56A3F243-3051-488E-A036-8D424AA494F4}" srcOrd="1" destOrd="0" presId="urn:microsoft.com/office/officeart/2005/8/layout/radial5"/>
    <dgm:cxn modelId="{FA57BE85-AD2F-4432-BEBA-A239F887EE75}" type="presOf" srcId="{A4BD3944-F922-410D-BB84-470C4C71443B}" destId="{24400B07-7513-4A1C-8069-2176F18DA37D}" srcOrd="0" destOrd="0" presId="urn:microsoft.com/office/officeart/2005/8/layout/radial5"/>
    <dgm:cxn modelId="{CBD1DBCF-70C6-495A-8041-C9E2542517DA}" srcId="{A243E69D-F1FB-468E-9B64-B935FCF46E99}" destId="{A4782EED-9292-4A86-A1D7-6F776261DD9E}" srcOrd="4" destOrd="0" parTransId="{A4BD3944-F922-410D-BB84-470C4C71443B}" sibTransId="{86B82B69-856C-4370-A6C8-B405E88CC3A8}"/>
    <dgm:cxn modelId="{E8D8E83D-419E-43CA-B2F8-6CC8E9151ACD}" type="presOf" srcId="{AB7B1F0B-1829-4AE6-AE66-3A27580A2310}" destId="{EFBE155B-40CA-46C8-B42B-612C3863EA3A}" srcOrd="0" destOrd="0" presId="urn:microsoft.com/office/officeart/2005/8/layout/radial5"/>
    <dgm:cxn modelId="{54FD074E-BE7D-44AC-89D7-0CD9E5153DF1}" type="presOf" srcId="{A4BD3944-F922-410D-BB84-470C4C71443B}" destId="{0D1F409C-BBD8-4A19-AA95-E22FC751DB47}" srcOrd="1" destOrd="0" presId="urn:microsoft.com/office/officeart/2005/8/layout/radial5"/>
    <dgm:cxn modelId="{33175335-0A96-4314-92D5-9AA4148540BA}" srcId="{A243E69D-F1FB-468E-9B64-B935FCF46E99}" destId="{14693A13-E047-40C8-A16F-B30315E05A3E}" srcOrd="3" destOrd="0" parTransId="{ABB030D7-A206-42D0-B01C-E2849427A728}" sibTransId="{6888494E-11B8-4ACB-B875-17C0CCDDF31D}"/>
    <dgm:cxn modelId="{2E2395F1-280C-43F7-8D01-FE7A8030405B}" srcId="{A74F3272-4DC9-4564-B00B-DB202F3DCAF8}" destId="{A243E69D-F1FB-468E-9B64-B935FCF46E99}" srcOrd="0" destOrd="0" parTransId="{D378669E-31D6-4E07-A74B-30059681E3DC}" sibTransId="{A54CABB6-F49F-4D07-9D2D-79C8622C6D35}"/>
    <dgm:cxn modelId="{45FBD6D9-42ED-43C9-BD91-F0A64BB68E43}" type="presOf" srcId="{3A52E8C3-2F0B-4A73-8324-00859A2F128B}" destId="{384B25BE-EBDA-4B20-835F-E67E4FCA54AC}" srcOrd="0" destOrd="0" presId="urn:microsoft.com/office/officeart/2005/8/layout/radial5"/>
    <dgm:cxn modelId="{BC1FE23F-0E73-4536-A3B0-190F51C4EF21}" type="presOf" srcId="{A3829698-26F3-45BA-A563-359B3C8E6450}" destId="{C7197E33-8399-472E-8D7B-AF7FFEA9D687}" srcOrd="0" destOrd="0" presId="urn:microsoft.com/office/officeart/2005/8/layout/radial5"/>
    <dgm:cxn modelId="{1AA5D6C7-D1E8-4996-963E-222C768D9C19}" type="presOf" srcId="{7C2F728C-A76C-4D9E-9C8E-7844C144FA0F}" destId="{FA16C5F6-FDD3-468D-A4CD-C59C0ABAA31E}" srcOrd="0" destOrd="0" presId="urn:microsoft.com/office/officeart/2005/8/layout/radial5"/>
    <dgm:cxn modelId="{8FADDD01-BF16-44F8-A837-365C82640290}" type="presOf" srcId="{ABB030D7-A206-42D0-B01C-E2849427A728}" destId="{A2B2EFFB-3021-44A9-8FBC-740F7CD3BCEC}" srcOrd="0" destOrd="0" presId="urn:microsoft.com/office/officeart/2005/8/layout/radial5"/>
    <dgm:cxn modelId="{476084EB-5FB7-43EF-9635-39729E716D39}" srcId="{A243E69D-F1FB-468E-9B64-B935FCF46E99}" destId="{AB7B1F0B-1829-4AE6-AE66-3A27580A2310}" srcOrd="1" destOrd="0" parTransId="{4F20D6E9-8E72-48F0-816E-0904D73981E8}" sibTransId="{75A2AC7B-9E6B-440A-B860-7FA9B6964682}"/>
    <dgm:cxn modelId="{C67013EC-3072-44AB-A638-505EE9434D5F}" type="presOf" srcId="{A243E69D-F1FB-468E-9B64-B935FCF46E99}" destId="{1F7A1CA6-5A54-41F2-9654-74AB04FAED37}" srcOrd="0" destOrd="0" presId="urn:microsoft.com/office/officeart/2005/8/layout/radial5"/>
    <dgm:cxn modelId="{90FCA881-9EAB-4329-BBDB-6DC245E085A7}" srcId="{A243E69D-F1FB-468E-9B64-B935FCF46E99}" destId="{A3829698-26F3-45BA-A563-359B3C8E6450}" srcOrd="2" destOrd="0" parTransId="{3A52E8C3-2F0B-4A73-8324-00859A2F128B}" sibTransId="{11A25A3D-33DC-4BA9-B9D8-52B4862A7244}"/>
    <dgm:cxn modelId="{D7B79321-718B-4CB3-94F4-BC129A4CC11E}" type="presParOf" srcId="{5D632E2B-0E9D-4299-8640-BBBDF8DC8645}" destId="{1F7A1CA6-5A54-41F2-9654-74AB04FAED37}" srcOrd="0" destOrd="0" presId="urn:microsoft.com/office/officeart/2005/8/layout/radial5"/>
    <dgm:cxn modelId="{C56CBF2D-FDFF-4678-8BE3-CB2AA7FF0CC5}" type="presParOf" srcId="{5D632E2B-0E9D-4299-8640-BBBDF8DC8645}" destId="{13C230CA-F0B1-4B73-8023-D39B0902168E}" srcOrd="1" destOrd="0" presId="urn:microsoft.com/office/officeart/2005/8/layout/radial5"/>
    <dgm:cxn modelId="{7EBEC012-1BEA-4272-9D12-3FA82B7ED9F2}" type="presParOf" srcId="{13C230CA-F0B1-4B73-8023-D39B0902168E}" destId="{90B5C36A-38EA-411B-B338-700296844634}" srcOrd="0" destOrd="0" presId="urn:microsoft.com/office/officeart/2005/8/layout/radial5"/>
    <dgm:cxn modelId="{95309A61-06FD-4ADE-B371-DFFB3667DE8F}" type="presParOf" srcId="{5D632E2B-0E9D-4299-8640-BBBDF8DC8645}" destId="{FA16C5F6-FDD3-468D-A4CD-C59C0ABAA31E}" srcOrd="2" destOrd="0" presId="urn:microsoft.com/office/officeart/2005/8/layout/radial5"/>
    <dgm:cxn modelId="{A1F71ED6-B97B-47DB-AD5B-0650001B2290}" type="presParOf" srcId="{5D632E2B-0E9D-4299-8640-BBBDF8DC8645}" destId="{4C2B1677-A0C9-4E22-A274-CF57ED038E31}" srcOrd="3" destOrd="0" presId="urn:microsoft.com/office/officeart/2005/8/layout/radial5"/>
    <dgm:cxn modelId="{A2609AC7-C6EB-4EB9-A8F9-5D8B3E260356}" type="presParOf" srcId="{4C2B1677-A0C9-4E22-A274-CF57ED038E31}" destId="{63165D61-F200-4B5B-BB89-8200FB27B034}" srcOrd="0" destOrd="0" presId="urn:microsoft.com/office/officeart/2005/8/layout/radial5"/>
    <dgm:cxn modelId="{015A75E5-9AD2-460F-B2BB-6A15CCC5F871}" type="presParOf" srcId="{5D632E2B-0E9D-4299-8640-BBBDF8DC8645}" destId="{EFBE155B-40CA-46C8-B42B-612C3863EA3A}" srcOrd="4" destOrd="0" presId="urn:microsoft.com/office/officeart/2005/8/layout/radial5"/>
    <dgm:cxn modelId="{AA3C973A-E28E-4BA9-B2ED-A0CAC1FF285C}" type="presParOf" srcId="{5D632E2B-0E9D-4299-8640-BBBDF8DC8645}" destId="{384B25BE-EBDA-4B20-835F-E67E4FCA54AC}" srcOrd="5" destOrd="0" presId="urn:microsoft.com/office/officeart/2005/8/layout/radial5"/>
    <dgm:cxn modelId="{30654531-C892-4F19-964D-082AF6642A7E}" type="presParOf" srcId="{384B25BE-EBDA-4B20-835F-E67E4FCA54AC}" destId="{674287B0-D13B-4435-A213-837CEDB01F14}" srcOrd="0" destOrd="0" presId="urn:microsoft.com/office/officeart/2005/8/layout/radial5"/>
    <dgm:cxn modelId="{97F2560B-3C58-4AB2-9EDE-0F3B1432ED98}" type="presParOf" srcId="{5D632E2B-0E9D-4299-8640-BBBDF8DC8645}" destId="{C7197E33-8399-472E-8D7B-AF7FFEA9D687}" srcOrd="6" destOrd="0" presId="urn:microsoft.com/office/officeart/2005/8/layout/radial5"/>
    <dgm:cxn modelId="{156B3104-09B0-48CD-B117-D7B7FFDE02ED}" type="presParOf" srcId="{5D632E2B-0E9D-4299-8640-BBBDF8DC8645}" destId="{A2B2EFFB-3021-44A9-8FBC-740F7CD3BCEC}" srcOrd="7" destOrd="0" presId="urn:microsoft.com/office/officeart/2005/8/layout/radial5"/>
    <dgm:cxn modelId="{F466733D-C638-4AF3-A9AD-395476ABA8CE}" type="presParOf" srcId="{A2B2EFFB-3021-44A9-8FBC-740F7CD3BCEC}" destId="{56A3F243-3051-488E-A036-8D424AA494F4}" srcOrd="0" destOrd="0" presId="urn:microsoft.com/office/officeart/2005/8/layout/radial5"/>
    <dgm:cxn modelId="{638A5533-2162-46B4-82CC-874BCAC213EE}" type="presParOf" srcId="{5D632E2B-0E9D-4299-8640-BBBDF8DC8645}" destId="{73FB34E6-FD9A-463D-AC6B-0601E55D2D8F}" srcOrd="8" destOrd="0" presId="urn:microsoft.com/office/officeart/2005/8/layout/radial5"/>
    <dgm:cxn modelId="{EC35AA05-1A1F-4F87-8EFA-5F1E9ECA8A0D}" type="presParOf" srcId="{5D632E2B-0E9D-4299-8640-BBBDF8DC8645}" destId="{24400B07-7513-4A1C-8069-2176F18DA37D}" srcOrd="9" destOrd="0" presId="urn:microsoft.com/office/officeart/2005/8/layout/radial5"/>
    <dgm:cxn modelId="{682848BC-6082-476A-98B1-B48298861044}" type="presParOf" srcId="{24400B07-7513-4A1C-8069-2176F18DA37D}" destId="{0D1F409C-BBD8-4A19-AA95-E22FC751DB47}" srcOrd="0" destOrd="0" presId="urn:microsoft.com/office/officeart/2005/8/layout/radial5"/>
    <dgm:cxn modelId="{43D496F5-9DDA-4308-A88A-5FC287B51CB2}" type="presParOf" srcId="{5D632E2B-0E9D-4299-8640-BBBDF8DC8645}" destId="{D8CA18E0-B4A8-4E82-AD3F-94D07D937C25}" srcOrd="10" destOrd="0" presId="urn:microsoft.com/office/officeart/2005/8/layout/radial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0FC0B-BBBE-4C72-8AA0-1A55CC34CD3F}">
      <dsp:nvSpPr>
        <dsp:cNvPr id="0" name=""/>
        <dsp:cNvSpPr/>
      </dsp:nvSpPr>
      <dsp:spPr>
        <a:xfrm>
          <a:off x="3349302" y="1995680"/>
          <a:ext cx="1530994" cy="153099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en-US" sz="6500" kern="1200" dirty="0"/>
            <a:t>OE</a:t>
          </a:r>
        </a:p>
      </dsp:txBody>
      <dsp:txXfrm>
        <a:off x="3573511" y="2219889"/>
        <a:ext cx="1082576" cy="1082576"/>
      </dsp:txXfrm>
    </dsp:sp>
    <dsp:sp modelId="{7FB11223-EBA9-4269-83B6-C74ADA69A4FE}">
      <dsp:nvSpPr>
        <dsp:cNvPr id="0" name=""/>
        <dsp:cNvSpPr/>
      </dsp:nvSpPr>
      <dsp:spPr>
        <a:xfrm rot="16200000">
          <a:off x="3883904" y="1748042"/>
          <a:ext cx="461790" cy="33486"/>
        </a:xfrm>
        <a:custGeom>
          <a:avLst/>
          <a:gdLst/>
          <a:ahLst/>
          <a:cxnLst/>
          <a:rect l="0" t="0" r="0" b="0"/>
          <a:pathLst>
            <a:path>
              <a:moveTo>
                <a:pt x="0" y="16743"/>
              </a:moveTo>
              <a:lnTo>
                <a:pt x="461790"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03255" y="1753240"/>
        <a:ext cx="23089" cy="23089"/>
      </dsp:txXfrm>
    </dsp:sp>
    <dsp:sp modelId="{5EC4DBC1-D4E2-4222-B621-2D46270B7AE4}">
      <dsp:nvSpPr>
        <dsp:cNvPr id="0" name=""/>
        <dsp:cNvSpPr/>
      </dsp:nvSpPr>
      <dsp:spPr>
        <a:xfrm>
          <a:off x="3349302" y="2895"/>
          <a:ext cx="1530994" cy="153099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Man Vs Agents</a:t>
          </a:r>
        </a:p>
      </dsp:txBody>
      <dsp:txXfrm>
        <a:off x="3573511" y="227104"/>
        <a:ext cx="1082576" cy="1082576"/>
      </dsp:txXfrm>
    </dsp:sp>
    <dsp:sp modelId="{DBDD51B1-23F1-47F1-9E68-BDDE59C97D65}">
      <dsp:nvSpPr>
        <dsp:cNvPr id="0" name=""/>
        <dsp:cNvSpPr/>
      </dsp:nvSpPr>
      <dsp:spPr>
        <a:xfrm rot="1800000">
          <a:off x="4746806" y="3242630"/>
          <a:ext cx="461790" cy="33486"/>
        </a:xfrm>
        <a:custGeom>
          <a:avLst/>
          <a:gdLst/>
          <a:ahLst/>
          <a:cxnLst/>
          <a:rect l="0" t="0" r="0" b="0"/>
          <a:pathLst>
            <a:path>
              <a:moveTo>
                <a:pt x="0" y="16743"/>
              </a:moveTo>
              <a:lnTo>
                <a:pt x="461790"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66156" y="3247829"/>
        <a:ext cx="23089" cy="23089"/>
      </dsp:txXfrm>
    </dsp:sp>
    <dsp:sp modelId="{2835711F-419B-4D75-AC36-E751F1A50125}">
      <dsp:nvSpPr>
        <dsp:cNvPr id="0" name=""/>
        <dsp:cNvSpPr/>
      </dsp:nvSpPr>
      <dsp:spPr>
        <a:xfrm>
          <a:off x="5075104" y="2992072"/>
          <a:ext cx="1530994" cy="153099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Man Vs Machine</a:t>
          </a:r>
        </a:p>
      </dsp:txBody>
      <dsp:txXfrm>
        <a:off x="5299313" y="3216281"/>
        <a:ext cx="1082576" cy="1082576"/>
      </dsp:txXfrm>
    </dsp:sp>
    <dsp:sp modelId="{B14A66C1-04C4-4BCB-BE65-3163CD6DEF4F}">
      <dsp:nvSpPr>
        <dsp:cNvPr id="0" name=""/>
        <dsp:cNvSpPr/>
      </dsp:nvSpPr>
      <dsp:spPr>
        <a:xfrm rot="9000000">
          <a:off x="3021003" y="3242630"/>
          <a:ext cx="461790" cy="33486"/>
        </a:xfrm>
        <a:custGeom>
          <a:avLst/>
          <a:gdLst/>
          <a:ahLst/>
          <a:cxnLst/>
          <a:rect l="0" t="0" r="0" b="0"/>
          <a:pathLst>
            <a:path>
              <a:moveTo>
                <a:pt x="0" y="16743"/>
              </a:moveTo>
              <a:lnTo>
                <a:pt x="461790" y="16743"/>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240354" y="3247829"/>
        <a:ext cx="23089" cy="23089"/>
      </dsp:txXfrm>
    </dsp:sp>
    <dsp:sp modelId="{105190B9-B9FC-4A57-9B8B-F871767E31DD}">
      <dsp:nvSpPr>
        <dsp:cNvPr id="0" name=""/>
        <dsp:cNvSpPr/>
      </dsp:nvSpPr>
      <dsp:spPr>
        <a:xfrm>
          <a:off x="1623500" y="2992072"/>
          <a:ext cx="1530994" cy="153099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Man </a:t>
          </a:r>
          <a:r>
            <a:rPr lang="en-US" sz="2300" kern="1200" dirty="0" err="1"/>
            <a:t>vs</a:t>
          </a:r>
          <a:r>
            <a:rPr lang="en-US" sz="2300" kern="1200" dirty="0"/>
            <a:t> Man</a:t>
          </a:r>
        </a:p>
      </dsp:txBody>
      <dsp:txXfrm>
        <a:off x="1847709" y="3216281"/>
        <a:ext cx="1082576" cy="10825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A1CA6-5A54-41F2-9654-74AB04FAED37}">
      <dsp:nvSpPr>
        <dsp:cNvPr id="0" name=""/>
        <dsp:cNvSpPr/>
      </dsp:nvSpPr>
      <dsp:spPr>
        <a:xfrm>
          <a:off x="3474876" y="1794147"/>
          <a:ext cx="1279847" cy="1279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Hazards</a:t>
          </a:r>
        </a:p>
      </dsp:txBody>
      <dsp:txXfrm>
        <a:off x="3662305" y="1981576"/>
        <a:ext cx="904989" cy="904989"/>
      </dsp:txXfrm>
    </dsp:sp>
    <dsp:sp modelId="{13C230CA-F0B1-4B73-8023-D39B0902168E}">
      <dsp:nvSpPr>
        <dsp:cNvPr id="0" name=""/>
        <dsp:cNvSpPr/>
      </dsp:nvSpPr>
      <dsp:spPr>
        <a:xfrm rot="16200000">
          <a:off x="3979167" y="1328339"/>
          <a:ext cx="271265" cy="435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019857" y="1456059"/>
        <a:ext cx="189886" cy="261088"/>
      </dsp:txXfrm>
    </dsp:sp>
    <dsp:sp modelId="{FA16C5F6-FDD3-468D-A4CD-C59C0ABAA31E}">
      <dsp:nvSpPr>
        <dsp:cNvPr id="0" name=""/>
        <dsp:cNvSpPr/>
      </dsp:nvSpPr>
      <dsp:spPr>
        <a:xfrm>
          <a:off x="3474876" y="2477"/>
          <a:ext cx="1279847" cy="1279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Physical</a:t>
          </a:r>
        </a:p>
      </dsp:txBody>
      <dsp:txXfrm>
        <a:off x="3662305" y="189906"/>
        <a:ext cx="904989" cy="904989"/>
      </dsp:txXfrm>
    </dsp:sp>
    <dsp:sp modelId="{4C2B1677-A0C9-4E22-A274-CF57ED038E31}">
      <dsp:nvSpPr>
        <dsp:cNvPr id="0" name=""/>
        <dsp:cNvSpPr/>
      </dsp:nvSpPr>
      <dsp:spPr>
        <a:xfrm rot="20520000">
          <a:off x="4823855" y="1942040"/>
          <a:ext cx="271265" cy="435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825846" y="2041644"/>
        <a:ext cx="189886" cy="261088"/>
      </dsp:txXfrm>
    </dsp:sp>
    <dsp:sp modelId="{EFBE155B-40CA-46C8-B42B-612C3863EA3A}">
      <dsp:nvSpPr>
        <dsp:cNvPr id="0" name=""/>
        <dsp:cNvSpPr/>
      </dsp:nvSpPr>
      <dsp:spPr>
        <a:xfrm>
          <a:off x="5178855" y="1240490"/>
          <a:ext cx="1279847" cy="1279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Chemical</a:t>
          </a:r>
        </a:p>
      </dsp:txBody>
      <dsp:txXfrm>
        <a:off x="5366284" y="1427919"/>
        <a:ext cx="904989" cy="904989"/>
      </dsp:txXfrm>
    </dsp:sp>
    <dsp:sp modelId="{384B25BE-EBDA-4B20-835F-E67E4FCA54AC}">
      <dsp:nvSpPr>
        <dsp:cNvPr id="0" name=""/>
        <dsp:cNvSpPr/>
      </dsp:nvSpPr>
      <dsp:spPr>
        <a:xfrm rot="3240000">
          <a:off x="4501212" y="2935031"/>
          <a:ext cx="271265" cy="435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517985" y="2989143"/>
        <a:ext cx="189886" cy="261088"/>
      </dsp:txXfrm>
    </dsp:sp>
    <dsp:sp modelId="{C7197E33-8399-472E-8D7B-AF7FFEA9D687}">
      <dsp:nvSpPr>
        <dsp:cNvPr id="0" name=""/>
        <dsp:cNvSpPr/>
      </dsp:nvSpPr>
      <dsp:spPr>
        <a:xfrm>
          <a:off x="4527993" y="3243638"/>
          <a:ext cx="1279847" cy="1279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Biological</a:t>
          </a:r>
        </a:p>
      </dsp:txBody>
      <dsp:txXfrm>
        <a:off x="4715422" y="3431067"/>
        <a:ext cx="904989" cy="904989"/>
      </dsp:txXfrm>
    </dsp:sp>
    <dsp:sp modelId="{A2B2EFFB-3021-44A9-8FBC-740F7CD3BCEC}">
      <dsp:nvSpPr>
        <dsp:cNvPr id="0" name=""/>
        <dsp:cNvSpPr/>
      </dsp:nvSpPr>
      <dsp:spPr>
        <a:xfrm rot="7560000">
          <a:off x="3457121" y="2935031"/>
          <a:ext cx="271265" cy="435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521727" y="2989143"/>
        <a:ext cx="189886" cy="261088"/>
      </dsp:txXfrm>
    </dsp:sp>
    <dsp:sp modelId="{73FB34E6-FD9A-463D-AC6B-0601E55D2D8F}">
      <dsp:nvSpPr>
        <dsp:cNvPr id="0" name=""/>
        <dsp:cNvSpPr/>
      </dsp:nvSpPr>
      <dsp:spPr>
        <a:xfrm>
          <a:off x="2421759" y="3243638"/>
          <a:ext cx="1279847" cy="1279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Mechanical </a:t>
          </a:r>
        </a:p>
      </dsp:txBody>
      <dsp:txXfrm>
        <a:off x="2609188" y="3431067"/>
        <a:ext cx="904989" cy="904989"/>
      </dsp:txXfrm>
    </dsp:sp>
    <dsp:sp modelId="{24400B07-7513-4A1C-8069-2176F18DA37D}">
      <dsp:nvSpPr>
        <dsp:cNvPr id="0" name=""/>
        <dsp:cNvSpPr/>
      </dsp:nvSpPr>
      <dsp:spPr>
        <a:xfrm rot="11880000">
          <a:off x="3134479" y="1942040"/>
          <a:ext cx="271265" cy="4351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213867" y="2041644"/>
        <a:ext cx="189886" cy="261088"/>
      </dsp:txXfrm>
    </dsp:sp>
    <dsp:sp modelId="{D8CA18E0-B4A8-4E82-AD3F-94D07D937C25}">
      <dsp:nvSpPr>
        <dsp:cNvPr id="0" name=""/>
        <dsp:cNvSpPr/>
      </dsp:nvSpPr>
      <dsp:spPr>
        <a:xfrm>
          <a:off x="1770897" y="1240490"/>
          <a:ext cx="1279847" cy="12798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Psychosocial</a:t>
          </a:r>
        </a:p>
      </dsp:txBody>
      <dsp:txXfrm>
        <a:off x="1958326" y="1427919"/>
        <a:ext cx="904989" cy="90498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britannica.com/science/lung-cancer"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Environmental stress in the Industrial area &amp;</a:t>
            </a:r>
            <a:br>
              <a:rPr lang="en-US" dirty="0"/>
            </a:br>
            <a:r>
              <a:rPr lang="en-US" dirty="0"/>
              <a:t>Accidents </a:t>
            </a:r>
          </a:p>
        </p:txBody>
      </p:sp>
      <p:sp>
        <p:nvSpPr>
          <p:cNvPr id="3" name="Subtitle 2"/>
          <p:cNvSpPr>
            <a:spLocks noGrp="1"/>
          </p:cNvSpPr>
          <p:nvPr>
            <p:ph type="subTitle" idx="1"/>
          </p:nvPr>
        </p:nvSpPr>
        <p:spPr>
          <a:xfrm>
            <a:off x="1371600" y="4495800"/>
            <a:ext cx="6400800" cy="1752600"/>
          </a:xfrm>
        </p:spPr>
        <p:txBody>
          <a:bodyPr>
            <a:normAutofit fontScale="92500" lnSpcReduction="10000"/>
          </a:bodyPr>
          <a:lstStyle/>
          <a:p>
            <a:r>
              <a:rPr lang="en-US" sz="2400" dirty="0">
                <a:solidFill>
                  <a:schemeClr val="tx2">
                    <a:lumMod val="50000"/>
                  </a:schemeClr>
                </a:solidFill>
                <a:latin typeface="Times New Roman" panose="02020603050405020304" pitchFamily="18" charset="0"/>
                <a:cs typeface="Times New Roman" panose="02020603050405020304" pitchFamily="18" charset="0"/>
              </a:rPr>
              <a:t>Dr. Doss Prakash</a:t>
            </a:r>
            <a:br>
              <a:rPr lang="en-US" sz="2400" dirty="0">
                <a:solidFill>
                  <a:schemeClr val="tx2">
                    <a:lumMod val="50000"/>
                  </a:schemeClr>
                </a:solidFill>
                <a:latin typeface="Times New Roman" panose="02020603050405020304" pitchFamily="18" charset="0"/>
                <a:cs typeface="Times New Roman" panose="02020603050405020304" pitchFamily="18" charset="0"/>
              </a:rPr>
            </a:br>
            <a:r>
              <a:rPr lang="en-US" sz="2400" dirty="0">
                <a:solidFill>
                  <a:schemeClr val="tx2">
                    <a:lumMod val="50000"/>
                  </a:schemeClr>
                </a:solidFill>
                <a:latin typeface="Times New Roman" panose="02020603050405020304" pitchFamily="18" charset="0"/>
                <a:cs typeface="Times New Roman" panose="02020603050405020304" pitchFamily="18" charset="0"/>
              </a:rPr>
              <a:t>Dept. </a:t>
            </a:r>
            <a:r>
              <a:rPr lang="en-US" sz="2400" smtClean="0">
                <a:solidFill>
                  <a:schemeClr val="tx2">
                    <a:lumMod val="50000"/>
                  </a:schemeClr>
                </a:solidFill>
                <a:latin typeface="Times New Roman" panose="02020603050405020304" pitchFamily="18" charset="0"/>
                <a:cs typeface="Times New Roman" panose="02020603050405020304" pitchFamily="18" charset="0"/>
              </a:rPr>
              <a:t>of Community </a:t>
            </a:r>
            <a:r>
              <a:rPr lang="en-US" sz="2400" dirty="0">
                <a:solidFill>
                  <a:schemeClr val="tx2">
                    <a:lumMod val="50000"/>
                  </a:schemeClr>
                </a:solidFill>
                <a:latin typeface="Times New Roman" panose="02020603050405020304" pitchFamily="18" charset="0"/>
                <a:cs typeface="Times New Roman" panose="02020603050405020304" pitchFamily="18" charset="0"/>
              </a:rPr>
              <a:t>P</a:t>
            </a:r>
            <a:r>
              <a:rPr lang="en-US" sz="2400" smtClean="0">
                <a:solidFill>
                  <a:schemeClr val="tx2">
                    <a:lumMod val="50000"/>
                  </a:schemeClr>
                </a:solidFill>
                <a:latin typeface="Times New Roman" panose="02020603050405020304" pitchFamily="18" charset="0"/>
                <a:cs typeface="Times New Roman" panose="02020603050405020304" pitchFamily="18" charset="0"/>
              </a:rPr>
              <a:t>hysiotherapy</a:t>
            </a:r>
            <a:r>
              <a:rPr lang="en-US" sz="2400" dirty="0">
                <a:solidFill>
                  <a:schemeClr val="tx2">
                    <a:lumMod val="50000"/>
                  </a:schemeClr>
                </a:solidFill>
                <a:latin typeface="Times New Roman" panose="02020603050405020304" pitchFamily="18" charset="0"/>
                <a:cs typeface="Times New Roman" panose="02020603050405020304" pitchFamily="18" charset="0"/>
              </a:rPr>
              <a:t/>
            </a:r>
            <a:br>
              <a:rPr lang="en-US" sz="2400" dirty="0">
                <a:solidFill>
                  <a:schemeClr val="tx2">
                    <a:lumMod val="50000"/>
                  </a:schemeClr>
                </a:solidFill>
                <a:latin typeface="Times New Roman" panose="02020603050405020304" pitchFamily="18" charset="0"/>
                <a:cs typeface="Times New Roman" panose="02020603050405020304" pitchFamily="18" charset="0"/>
              </a:rPr>
            </a:br>
            <a:r>
              <a:rPr lang="en-US" sz="2400" dirty="0">
                <a:solidFill>
                  <a:schemeClr val="tx2">
                    <a:lumMod val="50000"/>
                  </a:schemeClr>
                </a:solidFill>
                <a:latin typeface="Times New Roman" panose="02020603050405020304" pitchFamily="18" charset="0"/>
                <a:cs typeface="Times New Roman" panose="02020603050405020304" pitchFamily="18" charset="0"/>
              </a:rPr>
              <a:t>MGM </a:t>
            </a:r>
            <a:r>
              <a:rPr lang="en-US" sz="2400" dirty="0" smtClean="0">
                <a:solidFill>
                  <a:schemeClr val="tx2">
                    <a:lumMod val="50000"/>
                  </a:schemeClr>
                </a:solidFill>
                <a:latin typeface="Times New Roman" panose="02020603050405020304" pitchFamily="18" charset="0"/>
                <a:cs typeface="Times New Roman" panose="02020603050405020304" pitchFamily="18" charset="0"/>
              </a:rPr>
              <a:t>Institute of Physiotherapy </a:t>
            </a:r>
            <a:r>
              <a:rPr lang="en-US" sz="2400" dirty="0">
                <a:solidFill>
                  <a:schemeClr val="tx2">
                    <a:lumMod val="50000"/>
                  </a:schemeClr>
                </a:solidFill>
                <a:latin typeface="Times New Roman" panose="02020603050405020304" pitchFamily="18" charset="0"/>
                <a:cs typeface="Times New Roman" panose="02020603050405020304" pitchFamily="18" charset="0"/>
              </a:rPr>
              <a:t/>
            </a:r>
            <a:br>
              <a:rPr lang="en-US" sz="2400" dirty="0">
                <a:solidFill>
                  <a:schemeClr val="tx2">
                    <a:lumMod val="50000"/>
                  </a:schemeClr>
                </a:solidFill>
                <a:latin typeface="Times New Roman" panose="02020603050405020304" pitchFamily="18" charset="0"/>
                <a:cs typeface="Times New Roman" panose="02020603050405020304" pitchFamily="18" charset="0"/>
              </a:rPr>
            </a:br>
            <a:r>
              <a:rPr lang="en-IN" sz="2400" dirty="0" smtClean="0">
                <a:latin typeface="Arial Black" pitchFamily="34" charset="0"/>
                <a:cs typeface="Times New Roman" pitchFamily="18" charset="0"/>
              </a:rPr>
              <a:t>CHH. SAMBHAJINAGAR</a:t>
            </a:r>
            <a:r>
              <a:rPr lang="en-US" sz="2400" dirty="0">
                <a:solidFill>
                  <a:schemeClr val="tx2">
                    <a:lumMod val="50000"/>
                  </a:schemeClr>
                </a:solidFill>
                <a:latin typeface="Times New Roman" panose="02020603050405020304" pitchFamily="18" charset="0"/>
                <a:cs typeface="Times New Roman" panose="02020603050405020304" pitchFamily="18" charset="0"/>
              </a:rPr>
              <a:t/>
            </a:r>
            <a:br>
              <a:rPr lang="en-US" sz="2400" dirty="0">
                <a:solidFill>
                  <a:schemeClr val="tx2">
                    <a:lumMod val="50000"/>
                  </a:schemeClr>
                </a:solidFill>
                <a:latin typeface="Times New Roman" panose="02020603050405020304" pitchFamily="18" charset="0"/>
                <a:cs typeface="Times New Roman" panose="02020603050405020304" pitchFamily="18" charset="0"/>
              </a:rPr>
            </a:br>
            <a:endParaRPr lang="en-US" sz="2400" dirty="0">
              <a:solidFill>
                <a:schemeClr val="tx2">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fontScale="90000"/>
          </a:bodyPr>
          <a:lstStyle/>
          <a:p>
            <a:r>
              <a:rPr lang="en-US" dirty="0"/>
              <a:t>Occupational Hazards by Man </a:t>
            </a:r>
            <a:r>
              <a:rPr lang="en-US" dirty="0" err="1"/>
              <a:t>vs</a:t>
            </a:r>
            <a:r>
              <a:rPr lang="en-US" dirty="0"/>
              <a:t> Man</a:t>
            </a:r>
          </a:p>
        </p:txBody>
      </p:sp>
      <p:pic>
        <p:nvPicPr>
          <p:cNvPr id="8194" name="Picture 2"/>
          <p:cNvPicPr>
            <a:picLocks noChangeAspect="1" noChangeArrowheads="1"/>
          </p:cNvPicPr>
          <p:nvPr/>
        </p:nvPicPr>
        <p:blipFill>
          <a:blip r:embed="rId2" cstate="print"/>
          <a:srcRect l="22255" t="26042" r="42020" b="26042"/>
          <a:stretch>
            <a:fillRect/>
          </a:stretch>
        </p:blipFill>
        <p:spPr bwMode="auto">
          <a:xfrm>
            <a:off x="990600" y="1295400"/>
            <a:ext cx="7086600" cy="5343993"/>
          </a:xfrm>
          <a:prstGeom prst="rect">
            <a:avLst/>
          </a:prstGeom>
          <a:noFill/>
          <a:ln w="9525">
            <a:noFill/>
            <a:miter lim="800000"/>
            <a:headEnd/>
            <a:tailEnd/>
          </a:ln>
        </p:spPr>
      </p:pic>
      <p:sp>
        <p:nvSpPr>
          <p:cNvPr id="8" name="Rectangle 7"/>
          <p:cNvSpPr/>
          <p:nvPr/>
        </p:nvSpPr>
        <p:spPr>
          <a:xfrm>
            <a:off x="990600" y="17526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Grp="1" noChangeAspect="1" noChangeArrowheads="1"/>
          </p:cNvPicPr>
          <p:nvPr>
            <p:ph idx="1"/>
          </p:nvPr>
        </p:nvPicPr>
        <p:blipFill>
          <a:blip r:embed="rId2" cstate="print"/>
          <a:srcRect l="22549" t="25921" r="42200" b="26938"/>
          <a:stretch>
            <a:fillRect/>
          </a:stretch>
        </p:blipFill>
        <p:spPr bwMode="auto">
          <a:xfrm>
            <a:off x="838200" y="786063"/>
            <a:ext cx="7467600" cy="5614737"/>
          </a:xfrm>
          <a:prstGeom prst="rect">
            <a:avLst/>
          </a:prstGeom>
          <a:noFill/>
          <a:ln w="9525">
            <a:noFill/>
            <a:miter lim="800000"/>
            <a:headEnd/>
            <a:tailEnd/>
          </a:ln>
        </p:spPr>
      </p:pic>
      <p:sp>
        <p:nvSpPr>
          <p:cNvPr id="5" name="Rectangle 4"/>
          <p:cNvSpPr/>
          <p:nvPr/>
        </p:nvSpPr>
        <p:spPr>
          <a:xfrm>
            <a:off x="838200" y="838200"/>
            <a:ext cx="2895600" cy="1143000"/>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l="22550" t="27604" r="42427" b="25254"/>
          <a:stretch>
            <a:fillRect/>
          </a:stretch>
        </p:blipFill>
        <p:spPr bwMode="auto">
          <a:xfrm>
            <a:off x="1143000" y="1295400"/>
            <a:ext cx="6629400" cy="5016843"/>
          </a:xfrm>
          <a:prstGeom prst="rect">
            <a:avLst/>
          </a:prstGeom>
          <a:noFill/>
          <a:ln w="9525">
            <a:noFill/>
            <a:miter lim="800000"/>
            <a:headEnd/>
            <a:tailEnd/>
          </a:ln>
        </p:spPr>
      </p:pic>
      <p:sp>
        <p:nvSpPr>
          <p:cNvPr id="5" name="Rectangle 4"/>
          <p:cNvSpPr/>
          <p:nvPr/>
        </p:nvSpPr>
        <p:spPr>
          <a:xfrm>
            <a:off x="1143000" y="16002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l="21603" t="25921" r="41481" b="28621"/>
          <a:stretch>
            <a:fillRect/>
          </a:stretch>
        </p:blipFill>
        <p:spPr bwMode="auto">
          <a:xfrm>
            <a:off x="914400" y="1371599"/>
            <a:ext cx="7315200" cy="5064369"/>
          </a:xfrm>
          <a:prstGeom prst="rect">
            <a:avLst/>
          </a:prstGeom>
          <a:noFill/>
          <a:ln w="9525">
            <a:noFill/>
            <a:miter lim="800000"/>
            <a:headEnd/>
            <a:tailEnd/>
          </a:ln>
        </p:spPr>
      </p:pic>
      <p:sp>
        <p:nvSpPr>
          <p:cNvPr id="5" name="Rectangle 4"/>
          <p:cNvSpPr/>
          <p:nvPr/>
        </p:nvSpPr>
        <p:spPr>
          <a:xfrm>
            <a:off x="990600" y="18288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85000" lnSpcReduction="20000"/>
          </a:bodyPr>
          <a:lstStyle/>
          <a:p>
            <a:r>
              <a:rPr lang="en-US" dirty="0"/>
              <a:t>Many industries have local hot spots, ovens and furnaces which radiate heat. </a:t>
            </a:r>
          </a:p>
          <a:p>
            <a:r>
              <a:rPr lang="en-US" dirty="0"/>
              <a:t>Radiant heat is the main problem in foundry, glass and steel industries. </a:t>
            </a:r>
          </a:p>
          <a:p>
            <a:r>
              <a:rPr lang="en-US" dirty="0"/>
              <a:t>Heat stagnation is the main problem in jute and cotton textile industries. </a:t>
            </a:r>
          </a:p>
          <a:p>
            <a:r>
              <a:rPr lang="en-US" dirty="0"/>
              <a:t>High temperatures are also found at mines for instance in gold mines which is the second deepest mine in the world, temperatures as high as 150 deg F are recorded. </a:t>
            </a:r>
          </a:p>
          <a:p>
            <a:r>
              <a:rPr lang="en-US" dirty="0"/>
              <a:t>Temperatures of 69 to 80 deg F is the comfort zone in this country, temperatures above 80 deg F causes discomfort.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pPr algn="just"/>
            <a:r>
              <a:rPr lang="en-US" dirty="0"/>
              <a:t>Miners Cramp </a:t>
            </a:r>
          </a:p>
          <a:p>
            <a:pPr algn="just"/>
            <a:r>
              <a:rPr lang="en-US" dirty="0">
                <a:solidFill>
                  <a:srgbClr val="FFFF00"/>
                </a:solidFill>
              </a:rPr>
              <a:t>Heat exhaustion </a:t>
            </a:r>
            <a:r>
              <a:rPr lang="en-US" dirty="0"/>
              <a:t>- thirst, fatigue, giddiness, and often muscle cramps; fainting can also occur. </a:t>
            </a:r>
          </a:p>
          <a:p>
            <a:pPr algn="just"/>
            <a:r>
              <a:rPr lang="en-US" dirty="0">
                <a:solidFill>
                  <a:srgbClr val="FFFF00"/>
                </a:solidFill>
              </a:rPr>
              <a:t>Heat Stroke </a:t>
            </a:r>
            <a:r>
              <a:rPr lang="en-US" dirty="0"/>
              <a:t>a more serious and sometimes lethal condition</a:t>
            </a:r>
          </a:p>
          <a:p>
            <a:pPr algn="just"/>
            <a:r>
              <a:rPr lang="en-US" dirty="0"/>
              <a:t>Prolonged exposure to heat and high humidity prevents efficient perspiration (by preventing evaporation of sweat), causing the body temperature to rise above 106° F (41° C) and the skin to feel hot and dry.</a:t>
            </a:r>
          </a:p>
          <a:p>
            <a:pPr algn="just"/>
            <a:r>
              <a:rPr lang="en-US" dirty="0"/>
              <a:t> If victims are not quickly cooled down, coma, convulsions, and death can follow. </a:t>
            </a:r>
          </a:p>
          <a:p>
            <a:pPr algn="just"/>
            <a:r>
              <a:rPr lang="en-US" dirty="0"/>
              <a:t>To prevent heat exhaustion or heatstroke, workers unaccustomed to high temperatures should allow adequate time (ranging from days to weeks) for their bodies to become acclimatized before performing strenuous physical tasks.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l="22549" t="26938" r="41481" b="25921"/>
          <a:stretch>
            <a:fillRect/>
          </a:stretch>
        </p:blipFill>
        <p:spPr bwMode="auto">
          <a:xfrm>
            <a:off x="1066800" y="1066800"/>
            <a:ext cx="7239000" cy="5334000"/>
          </a:xfrm>
          <a:prstGeom prst="rect">
            <a:avLst/>
          </a:prstGeom>
          <a:noFill/>
          <a:ln w="9525">
            <a:noFill/>
            <a:miter lim="800000"/>
            <a:headEnd/>
            <a:tailEnd/>
          </a:ln>
        </p:spPr>
      </p:pic>
      <p:sp>
        <p:nvSpPr>
          <p:cNvPr id="5" name="Rectangle 4"/>
          <p:cNvSpPr/>
          <p:nvPr/>
        </p:nvSpPr>
        <p:spPr>
          <a:xfrm>
            <a:off x="990600" y="14478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Extreme Cold climatic conditions</a:t>
            </a:r>
          </a:p>
        </p:txBody>
      </p:sp>
      <p:pic>
        <p:nvPicPr>
          <p:cNvPr id="4" name="Content Placeholder 3" descr="8edeefd5-1fcc-49f7-9be7-44ad7840c9eb.jpg"/>
          <p:cNvPicPr>
            <a:picLocks noGrp="1" noChangeAspect="1"/>
          </p:cNvPicPr>
          <p:nvPr>
            <p:ph idx="1"/>
          </p:nvPr>
        </p:nvPicPr>
        <p:blipFill>
          <a:blip r:embed="rId2" cstate="print"/>
          <a:stretch>
            <a:fillRect/>
          </a:stretch>
        </p:blipFill>
        <p:spPr>
          <a:xfrm>
            <a:off x="563562" y="1905000"/>
            <a:ext cx="7818437" cy="3909219"/>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0000" lnSpcReduction="20000"/>
          </a:bodyPr>
          <a:lstStyle/>
          <a:p>
            <a:r>
              <a:rPr lang="en-US" dirty="0"/>
              <a:t>Work in cold environments may also have serious adverse effects. </a:t>
            </a:r>
          </a:p>
          <a:p>
            <a:r>
              <a:rPr lang="en-US" dirty="0"/>
              <a:t>Tissue damage that does not involve freezing can cause inflammatory swelling known as </a:t>
            </a:r>
            <a:r>
              <a:rPr lang="en-US" dirty="0">
                <a:solidFill>
                  <a:srgbClr val="FFFF00"/>
                </a:solidFill>
              </a:rPr>
              <a:t>chilblains</a:t>
            </a:r>
            <a:r>
              <a:rPr lang="en-US" dirty="0"/>
              <a:t>. </a:t>
            </a:r>
          </a:p>
          <a:p>
            <a:r>
              <a:rPr lang="en-US" dirty="0">
                <a:solidFill>
                  <a:srgbClr val="FFFF00"/>
                </a:solidFill>
              </a:rPr>
              <a:t>Frostbite</a:t>
            </a:r>
            <a:r>
              <a:rPr lang="en-US" dirty="0"/>
              <a:t>, or the freezing of tissue, can lead to gangrene and the loss of fingers or toes. </a:t>
            </a:r>
          </a:p>
          <a:p>
            <a:r>
              <a:rPr lang="en-US" dirty="0"/>
              <a:t>If exposure is prolonged , critical fall in body temperature, may result. When body temperature falls below 95° F (35° C), physiological processes are slowed, consciousness is impaired, and coma, </a:t>
            </a:r>
            <a:r>
              <a:rPr lang="en-US" dirty="0" err="1"/>
              <a:t>cardiorespiratory</a:t>
            </a:r>
            <a:r>
              <a:rPr lang="en-US" dirty="0"/>
              <a:t> failure, and death may ensue. </a:t>
            </a:r>
          </a:p>
          <a:p>
            <a:r>
              <a:rPr lang="en-US" dirty="0"/>
              <a:t>Workers exposed to extreme cold require carefully designed protective clothing to minimize heat loss, even though a degree of acclimatization occurs with time.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l="22549" t="29915" r="41481" b="26938"/>
          <a:stretch>
            <a:fillRect/>
          </a:stretch>
        </p:blipFill>
        <p:spPr bwMode="auto">
          <a:xfrm>
            <a:off x="914400" y="990600"/>
            <a:ext cx="7772400" cy="5241758"/>
          </a:xfrm>
          <a:prstGeom prst="rect">
            <a:avLst/>
          </a:prstGeom>
          <a:noFill/>
          <a:ln w="9525">
            <a:noFill/>
            <a:miter lim="800000"/>
            <a:headEnd/>
            <a:tailEnd/>
          </a:ln>
        </p:spPr>
      </p:pic>
      <p:sp>
        <p:nvSpPr>
          <p:cNvPr id="5" name="Rectangle 4"/>
          <p:cNvSpPr/>
          <p:nvPr/>
        </p:nvSpPr>
        <p:spPr>
          <a:xfrm>
            <a:off x="914400" y="10668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l="60412" t="28016" r="13084" b="18520"/>
          <a:stretch>
            <a:fillRect/>
          </a:stretch>
        </p:blipFill>
        <p:spPr bwMode="auto">
          <a:xfrm>
            <a:off x="4876801" y="228600"/>
            <a:ext cx="3733800" cy="4234543"/>
          </a:xfrm>
          <a:prstGeom prst="rect">
            <a:avLst/>
          </a:prstGeom>
          <a:noFill/>
          <a:ln w="9525">
            <a:noFill/>
            <a:miter lim="800000"/>
            <a:headEnd/>
            <a:tailEnd/>
          </a:ln>
        </p:spPr>
      </p:pic>
      <p:sp>
        <p:nvSpPr>
          <p:cNvPr id="7" name="TextBox 6"/>
          <p:cNvSpPr txBox="1"/>
          <p:nvPr/>
        </p:nvSpPr>
        <p:spPr>
          <a:xfrm>
            <a:off x="1295400" y="4495800"/>
            <a:ext cx="4223000" cy="1477328"/>
          </a:xfrm>
          <a:prstGeom prst="rect">
            <a:avLst/>
          </a:prstGeom>
          <a:noFill/>
        </p:spPr>
        <p:txBody>
          <a:bodyPr wrap="square" rtlCol="0">
            <a:spAutoFit/>
          </a:bodyPr>
          <a:lstStyle/>
          <a:p>
            <a:r>
              <a:rPr lang="en-US" b="1" dirty="0"/>
              <a:t>Bernardino </a:t>
            </a:r>
            <a:r>
              <a:rPr lang="en-US" b="1" dirty="0" err="1"/>
              <a:t>Ramazzini</a:t>
            </a:r>
            <a:endParaRPr lang="en-US" b="1" dirty="0"/>
          </a:p>
          <a:p>
            <a:r>
              <a:rPr lang="en-US" dirty="0"/>
              <a:t>Italian medical professor</a:t>
            </a:r>
          </a:p>
          <a:p>
            <a:r>
              <a:rPr lang="en-US" dirty="0"/>
              <a:t>Father of Occupational Medicine</a:t>
            </a:r>
          </a:p>
          <a:p>
            <a:r>
              <a:rPr lang="en-US" i="1" dirty="0"/>
              <a:t>De </a:t>
            </a:r>
            <a:r>
              <a:rPr lang="en-US" i="1" dirty="0" err="1"/>
              <a:t>Morbis</a:t>
            </a:r>
            <a:r>
              <a:rPr lang="en-US" i="1" dirty="0"/>
              <a:t> </a:t>
            </a:r>
            <a:r>
              <a:rPr lang="en-US" i="1" dirty="0" err="1"/>
              <a:t>Artificum</a:t>
            </a:r>
            <a:r>
              <a:rPr lang="en-US" i="1" dirty="0"/>
              <a:t> </a:t>
            </a:r>
            <a:r>
              <a:rPr lang="en-US" i="1" dirty="0" err="1"/>
              <a:t>Diatriba</a:t>
            </a:r>
            <a:endParaRPr lang="en-US" i="1" dirty="0"/>
          </a:p>
          <a:p>
            <a:r>
              <a:rPr lang="en-US" dirty="0"/>
              <a:t>[Diseases of Workers]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Noise </a:t>
            </a:r>
          </a:p>
        </p:txBody>
      </p:sp>
      <p:sp>
        <p:nvSpPr>
          <p:cNvPr id="3" name="Content Placeholder 2"/>
          <p:cNvSpPr>
            <a:spLocks noGrp="1"/>
          </p:cNvSpPr>
          <p:nvPr>
            <p:ph idx="1"/>
          </p:nvPr>
        </p:nvSpPr>
        <p:spPr/>
        <p:txBody>
          <a:bodyPr>
            <a:normAutofit fontScale="85000" lnSpcReduction="20000"/>
          </a:bodyPr>
          <a:lstStyle/>
          <a:p>
            <a:r>
              <a:rPr lang="en-US" dirty="0"/>
              <a:t>Exposure to excessive noise can be unpleasant and can impair working efficiency. </a:t>
            </a:r>
          </a:p>
          <a:p>
            <a:r>
              <a:rPr lang="en-US" dirty="0"/>
              <a:t> Temporary or permanent hearing loss may also occur, depending on the loudness or intensity of the noise, its pitch or frequency, the length and pattern of exposure, and the vulnerability of the individual. </a:t>
            </a:r>
          </a:p>
          <a:p>
            <a:r>
              <a:rPr lang="en-US" dirty="0"/>
              <a:t>Prolonged exposure to sound energy of intensity above 80 to 90 decibels is likely to result in noise-induced hearing loss</a:t>
            </a:r>
          </a:p>
          <a:p>
            <a:r>
              <a:rPr lang="en-US" dirty="0"/>
              <a:t>NON AUDITORY EFFECTS: Nervousness, fatigue, interference with communication by speech, decreased efficiency.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condition can be prevented by enclosing noisy machinery and by providing effective ear protection. </a:t>
            </a:r>
          </a:p>
          <a:p>
            <a:r>
              <a:rPr lang="en-US" dirty="0"/>
              <a:t>Routine </a:t>
            </a:r>
            <a:r>
              <a:rPr lang="en-US" dirty="0" err="1"/>
              <a:t>audiometry</a:t>
            </a:r>
            <a:r>
              <a:rPr lang="en-US" dirty="0"/>
              <a:t> gives an indication of the effectiveness of preventive measures.</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Vibration </a:t>
            </a:r>
          </a:p>
        </p:txBody>
      </p:sp>
      <p:pic>
        <p:nvPicPr>
          <p:cNvPr id="14338" name="Picture 2"/>
          <p:cNvPicPr>
            <a:picLocks noGrp="1" noChangeAspect="1" noChangeArrowheads="1"/>
          </p:cNvPicPr>
          <p:nvPr>
            <p:ph idx="1"/>
          </p:nvPr>
        </p:nvPicPr>
        <p:blipFill>
          <a:blip r:embed="rId2" cstate="print"/>
          <a:srcRect l="25389" t="36022" r="41481" b="26938"/>
          <a:stretch>
            <a:fillRect/>
          </a:stretch>
        </p:blipFill>
        <p:spPr bwMode="auto">
          <a:xfrm>
            <a:off x="1066800" y="1600199"/>
            <a:ext cx="7239000" cy="4550229"/>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Ultraviolet Radiation </a:t>
            </a:r>
          </a:p>
        </p:txBody>
      </p:sp>
      <p:pic>
        <p:nvPicPr>
          <p:cNvPr id="15362" name="Picture 2"/>
          <p:cNvPicPr>
            <a:picLocks noGrp="1" noChangeAspect="1" noChangeArrowheads="1"/>
          </p:cNvPicPr>
          <p:nvPr>
            <p:ph idx="1"/>
          </p:nvPr>
        </p:nvPicPr>
        <p:blipFill>
          <a:blip r:embed="rId2" cstate="print"/>
          <a:srcRect l="22549" t="35050" r="41481" b="26938"/>
          <a:stretch>
            <a:fillRect/>
          </a:stretch>
        </p:blipFill>
        <p:spPr bwMode="auto">
          <a:xfrm>
            <a:off x="1143000" y="1524000"/>
            <a:ext cx="6858000" cy="4074694"/>
          </a:xfrm>
          <a:prstGeom prst="rect">
            <a:avLst/>
          </a:prstGeom>
          <a:noFill/>
          <a:ln w="9525">
            <a:noFill/>
            <a:miter lim="800000"/>
            <a:headEnd/>
            <a:tailEnd/>
          </a:ln>
        </p:spPr>
      </p:pic>
      <p:sp>
        <p:nvSpPr>
          <p:cNvPr id="5" name="Rectangle 4"/>
          <p:cNvSpPr/>
          <p:nvPr/>
        </p:nvSpPr>
        <p:spPr>
          <a:xfrm>
            <a:off x="2904107" y="5879068"/>
            <a:ext cx="3335785" cy="369332"/>
          </a:xfrm>
          <a:prstGeom prst="rect">
            <a:avLst/>
          </a:prstGeom>
        </p:spPr>
        <p:txBody>
          <a:bodyPr wrap="none">
            <a:spAutoFit/>
          </a:bodyPr>
          <a:lstStyle/>
          <a:p>
            <a:r>
              <a:rPr lang="en-US" dirty="0"/>
              <a:t> Occurs mainly in arc welding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Ionizing radiation</a:t>
            </a:r>
          </a:p>
        </p:txBody>
      </p:sp>
      <p:sp>
        <p:nvSpPr>
          <p:cNvPr id="3" name="Content Placeholder 2"/>
          <p:cNvSpPr>
            <a:spLocks noGrp="1"/>
          </p:cNvSpPr>
          <p:nvPr>
            <p:ph idx="1"/>
          </p:nvPr>
        </p:nvSpPr>
        <p:spPr/>
        <p:txBody>
          <a:bodyPr>
            <a:normAutofit fontScale="92500" lnSpcReduction="10000"/>
          </a:bodyPr>
          <a:lstStyle/>
          <a:p>
            <a:pPr algn="just"/>
            <a:r>
              <a:rPr lang="en-US" dirty="0"/>
              <a:t>Ionizing radiation damages or destroys body tissues by breaking down the molecules in the tissues into positively or negatively charged particles called ions. </a:t>
            </a:r>
          </a:p>
          <a:p>
            <a:pPr algn="just"/>
            <a:r>
              <a:rPr lang="en-US" dirty="0"/>
              <a:t>Radiation that is capable of causing ionization may be electromagnetic (X rays and gamma rays) or particulate (radiation of electrons, protons, neutrons, alpha particles, and other subatomic particles) and has many uses in industry, medicine, and scientific research.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07720"/>
            <a:ext cx="8229600" cy="4526280"/>
          </a:xfrm>
        </p:spPr>
        <p:txBody>
          <a:bodyPr>
            <a:noAutofit/>
          </a:bodyPr>
          <a:lstStyle/>
          <a:p>
            <a:r>
              <a:rPr lang="en-US" sz="2400" dirty="0"/>
              <a:t>Ionizing radiation injury is in general dose-dependent. </a:t>
            </a:r>
          </a:p>
          <a:p>
            <a:r>
              <a:rPr lang="en-US" sz="2400" dirty="0"/>
              <a:t>Whole-body exposure to doses in excess of 1,000 </a:t>
            </a:r>
            <a:r>
              <a:rPr lang="en-US" sz="2400" dirty="0" err="1"/>
              <a:t>rads</a:t>
            </a:r>
            <a:r>
              <a:rPr lang="en-US" sz="2400" dirty="0"/>
              <a:t> results in acute radiation syndrome and is usually fatal. </a:t>
            </a:r>
          </a:p>
          <a:p>
            <a:r>
              <a:rPr lang="en-US" sz="2400" dirty="0"/>
              <a:t>Doses in excess of 3,000 </a:t>
            </a:r>
            <a:r>
              <a:rPr lang="en-US" sz="2400" dirty="0" err="1"/>
              <a:t>rads</a:t>
            </a:r>
            <a:r>
              <a:rPr lang="en-US" sz="2400" dirty="0"/>
              <a:t> produce cerebral edema (brain swelling) within a matter of minutes, and death within days. </a:t>
            </a:r>
          </a:p>
          <a:p>
            <a:r>
              <a:rPr lang="en-US" sz="2400" dirty="0"/>
              <a:t>Lesser doses cause acute gastrointestinal symptoms, such as severe vomiting and diarrhea, followed by fever, ulceration of the mouth and throat, hemorrhages, and hair loss. </a:t>
            </a:r>
          </a:p>
          <a:p>
            <a:r>
              <a:rPr lang="en-US" sz="2400" dirty="0"/>
              <a:t>There is an immediate drop in the white-cell elements of the blood, affecting the lymphocytes first and then the granulocytes and platelets, with a slower decline in the red cells.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Delayed effects of exposure to radiation include the development of leukemia and other cancers. </a:t>
            </a:r>
          </a:p>
          <a:p>
            <a:r>
              <a:rPr lang="en-US" dirty="0"/>
              <a:t>Examples include the skin cancers that killed many of the pioneering scientists who worked with X rays and radioactive elements; the </a:t>
            </a:r>
            <a:r>
              <a:rPr lang="en-US" dirty="0">
                <a:hlinkClick r:id="rId2"/>
              </a:rPr>
              <a:t>lung cancer</a:t>
            </a:r>
            <a:r>
              <a:rPr lang="en-US" dirty="0"/>
              <a:t> common among miners of radioactive ores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RADIATION</a:t>
            </a:r>
          </a:p>
        </p:txBody>
      </p:sp>
      <p:sp>
        <p:nvSpPr>
          <p:cNvPr id="3" name="Content Placeholder 2"/>
          <p:cNvSpPr>
            <a:spLocks noGrp="1"/>
          </p:cNvSpPr>
          <p:nvPr>
            <p:ph idx="1"/>
          </p:nvPr>
        </p:nvSpPr>
        <p:spPr/>
        <p:txBody>
          <a:bodyPr>
            <a:normAutofit fontScale="85000" lnSpcReduction="20000"/>
          </a:bodyPr>
          <a:lstStyle/>
          <a:p>
            <a:r>
              <a:rPr lang="en-US" dirty="0"/>
              <a:t>Acute burns, dermatitis, and chronic exposure may cause malignancies and genetic effects. </a:t>
            </a:r>
          </a:p>
          <a:p>
            <a:r>
              <a:rPr lang="en-US" dirty="0"/>
              <a:t>PREVENTIVE MEASURES </a:t>
            </a:r>
          </a:p>
          <a:p>
            <a:r>
              <a:rPr lang="en-US" dirty="0"/>
              <a:t>1. Direct contact should be avoided. </a:t>
            </a:r>
          </a:p>
          <a:p>
            <a:r>
              <a:rPr lang="en-US" dirty="0"/>
              <a:t>2. Use of protective shields for X-rays. </a:t>
            </a:r>
          </a:p>
          <a:p>
            <a:r>
              <a:rPr lang="en-US" dirty="0"/>
              <a:t>3. Employees must be monitored with the use of film badges. </a:t>
            </a:r>
          </a:p>
          <a:p>
            <a:r>
              <a:rPr lang="en-US" dirty="0"/>
              <a:t>4. Protective clothing. </a:t>
            </a:r>
          </a:p>
          <a:p>
            <a:r>
              <a:rPr lang="en-US" dirty="0"/>
              <a:t>5. Replacement of workers periodically.</a:t>
            </a:r>
          </a:p>
          <a:p>
            <a:r>
              <a:rPr lang="en-US" dirty="0"/>
              <a:t>6. Pregnant women should not be allowed at work place.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46237"/>
            <a:ext cx="6019800" cy="4526280"/>
          </a:xfrm>
        </p:spPr>
        <p:txBody>
          <a:bodyPr>
            <a:normAutofit fontScale="85000" lnSpcReduction="10000"/>
          </a:bodyPr>
          <a:lstStyle/>
          <a:p>
            <a:r>
              <a:rPr lang="en-US" dirty="0"/>
              <a:t>Personnel </a:t>
            </a:r>
            <a:r>
              <a:rPr lang="en-US" b="1" dirty="0"/>
              <a:t>dosimeters</a:t>
            </a:r>
            <a:r>
              <a:rPr lang="en-US" dirty="0"/>
              <a:t> are devices worn by laboratory personnel to monitor radiation doses from external sources. </a:t>
            </a:r>
          </a:p>
          <a:p>
            <a:r>
              <a:rPr lang="en-US" dirty="0"/>
              <a:t>There are two general types: </a:t>
            </a:r>
          </a:p>
          <a:p>
            <a:pPr algn="just"/>
            <a:r>
              <a:rPr lang="en-US" b="1" dirty="0"/>
              <a:t>Dosimeter</a:t>
            </a:r>
            <a:r>
              <a:rPr lang="en-US" dirty="0"/>
              <a:t> badges, which are </a:t>
            </a:r>
            <a:r>
              <a:rPr lang="en-US" b="1" dirty="0"/>
              <a:t>used</a:t>
            </a:r>
            <a:r>
              <a:rPr lang="en-US" dirty="0"/>
              <a:t> to measure cumulative doses over periods of weeks or months, and </a:t>
            </a:r>
          </a:p>
          <a:p>
            <a:r>
              <a:rPr lang="en-US" dirty="0"/>
              <a:t>Pocket </a:t>
            </a:r>
            <a:r>
              <a:rPr lang="en-US" b="1" dirty="0"/>
              <a:t>dosimeters</a:t>
            </a:r>
            <a:r>
              <a:rPr lang="en-US" dirty="0"/>
              <a:t>, which are generally </a:t>
            </a:r>
            <a:r>
              <a:rPr lang="en-US" b="1" dirty="0"/>
              <a:t>used for</a:t>
            </a:r>
            <a:r>
              <a:rPr lang="en-US" dirty="0"/>
              <a:t> monitoring over a shorter term.</a:t>
            </a:r>
          </a:p>
        </p:txBody>
      </p:sp>
      <p:pic>
        <p:nvPicPr>
          <p:cNvPr id="4" name="Content Placeholder 3" descr="thermal-epd.png"/>
          <p:cNvPicPr>
            <a:picLocks noChangeAspect="1"/>
          </p:cNvPicPr>
          <p:nvPr/>
        </p:nvPicPr>
        <p:blipFill>
          <a:blip r:embed="rId2" cstate="print"/>
          <a:stretch>
            <a:fillRect/>
          </a:stretch>
        </p:blipFill>
        <p:spPr>
          <a:xfrm>
            <a:off x="6781800" y="2819400"/>
            <a:ext cx="1533333" cy="156190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Agents</a:t>
            </a:r>
          </a:p>
        </p:txBody>
      </p:sp>
      <p:sp>
        <p:nvSpPr>
          <p:cNvPr id="5" name="Content Placeholder 4"/>
          <p:cNvSpPr>
            <a:spLocks noGrp="1"/>
          </p:cNvSpPr>
          <p:nvPr>
            <p:ph idx="1"/>
          </p:nvPr>
        </p:nvSpPr>
        <p:spPr/>
        <p:txBody>
          <a:bodyPr/>
          <a:lstStyle/>
          <a:p>
            <a:r>
              <a:rPr lang="en-US" dirty="0"/>
              <a:t>Heat </a:t>
            </a:r>
          </a:p>
          <a:p>
            <a:r>
              <a:rPr lang="en-US" dirty="0"/>
              <a:t>Cold</a:t>
            </a:r>
          </a:p>
          <a:p>
            <a:r>
              <a:rPr lang="en-US" dirty="0"/>
              <a:t>Light</a:t>
            </a:r>
          </a:p>
          <a:p>
            <a:r>
              <a:rPr lang="en-US" dirty="0"/>
              <a:t>Noise</a:t>
            </a:r>
          </a:p>
          <a:p>
            <a:r>
              <a:rPr lang="en-US" dirty="0"/>
              <a:t>Vibration</a:t>
            </a:r>
          </a:p>
          <a:p>
            <a:r>
              <a:rPr lang="en-US" dirty="0"/>
              <a:t>Ultraviolet Radiation</a:t>
            </a:r>
          </a:p>
          <a:p>
            <a:r>
              <a:rPr lang="en-US" dirty="0"/>
              <a:t>Ionizing Radiation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l="22718" t="28622" r="42259" b="25921"/>
          <a:stretch>
            <a:fillRect/>
          </a:stretch>
        </p:blipFill>
        <p:spPr bwMode="auto">
          <a:xfrm>
            <a:off x="762000" y="904103"/>
            <a:ext cx="7467600" cy="5449329"/>
          </a:xfrm>
          <a:prstGeom prst="rect">
            <a:avLst/>
          </a:prstGeom>
          <a:noFill/>
          <a:ln w="9525">
            <a:noFill/>
            <a:miter lim="800000"/>
            <a:headEnd/>
            <a:tailEnd/>
          </a:ln>
        </p:spPr>
      </p:pic>
      <p:sp>
        <p:nvSpPr>
          <p:cNvPr id="6" name="Rectangle 5"/>
          <p:cNvSpPr/>
          <p:nvPr/>
        </p:nvSpPr>
        <p:spPr>
          <a:xfrm>
            <a:off x="762000" y="10668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1143000"/>
          </a:xfrm>
        </p:spPr>
        <p:txBody>
          <a:bodyPr>
            <a:normAutofit fontScale="90000"/>
          </a:bodyPr>
          <a:lstStyle/>
          <a:p>
            <a:r>
              <a:rPr lang="en-US" dirty="0"/>
              <a:t>Environmental stress in the Industrial area due to chemical agents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Hazards </a:t>
            </a:r>
          </a:p>
        </p:txBody>
      </p:sp>
      <p:pic>
        <p:nvPicPr>
          <p:cNvPr id="1026" name="Picture 2"/>
          <p:cNvPicPr>
            <a:picLocks noGrp="1" noChangeAspect="1" noChangeArrowheads="1"/>
          </p:cNvPicPr>
          <p:nvPr>
            <p:ph idx="1"/>
          </p:nvPr>
        </p:nvPicPr>
        <p:blipFill>
          <a:blip r:embed="rId2" cstate="print"/>
          <a:srcRect l="22549" t="34339" r="41481" b="26938"/>
          <a:stretch>
            <a:fillRect/>
          </a:stretch>
        </p:blipFill>
        <p:spPr bwMode="auto">
          <a:xfrm>
            <a:off x="762000" y="1524000"/>
            <a:ext cx="7543800" cy="4565984"/>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560637"/>
            <a:ext cx="8229600" cy="715963"/>
          </a:xfrm>
        </p:spPr>
        <p:txBody>
          <a:bodyPr/>
          <a:lstStyle/>
          <a:p>
            <a:r>
              <a:rPr lang="en-US" dirty="0"/>
              <a:t>The longest word in English Language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2560637"/>
            <a:ext cx="8229600" cy="2011363"/>
          </a:xfrm>
        </p:spPr>
        <p:txBody>
          <a:bodyPr>
            <a:normAutofit/>
          </a:bodyPr>
          <a:lstStyle/>
          <a:p>
            <a:pPr>
              <a:buNone/>
            </a:pPr>
            <a:r>
              <a:rPr lang="en-US" sz="5400" dirty="0" err="1"/>
              <a:t>PneumonoultraMicroscopicsilicovolcanoconiosis</a:t>
            </a:r>
            <a:endParaRPr lang="en-US" sz="5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l="22550" t="25921" r="42427" b="33672"/>
          <a:stretch>
            <a:fillRect/>
          </a:stretch>
        </p:blipFill>
        <p:spPr bwMode="auto">
          <a:xfrm>
            <a:off x="390525" y="685800"/>
            <a:ext cx="8296275" cy="5381368"/>
          </a:xfrm>
          <a:prstGeom prst="rect">
            <a:avLst/>
          </a:prstGeom>
          <a:noFill/>
          <a:ln w="9525">
            <a:noFill/>
            <a:miter lim="800000"/>
            <a:headEnd/>
            <a:tailEnd/>
          </a:ln>
        </p:spPr>
      </p:pic>
      <p:sp>
        <p:nvSpPr>
          <p:cNvPr id="3" name="Rectangle 2"/>
          <p:cNvSpPr/>
          <p:nvPr/>
        </p:nvSpPr>
        <p:spPr>
          <a:xfrm>
            <a:off x="381000" y="1295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l="22549" t="27604" r="41481" b="25254"/>
          <a:stretch>
            <a:fillRect/>
          </a:stretch>
        </p:blipFill>
        <p:spPr bwMode="auto">
          <a:xfrm>
            <a:off x="838200" y="914399"/>
            <a:ext cx="7162800" cy="5277853"/>
          </a:xfrm>
          <a:prstGeom prst="rect">
            <a:avLst/>
          </a:prstGeom>
          <a:noFill/>
          <a:ln w="9525">
            <a:noFill/>
            <a:miter lim="800000"/>
            <a:headEnd/>
            <a:tailEnd/>
          </a:ln>
        </p:spPr>
      </p:pic>
      <p:sp>
        <p:nvSpPr>
          <p:cNvPr id="4" name="Rectangle 3"/>
          <p:cNvSpPr/>
          <p:nvPr/>
        </p:nvSpPr>
        <p:spPr>
          <a:xfrm>
            <a:off x="685800" y="1143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l="22549" t="25254" r="41481" b="25921"/>
          <a:stretch>
            <a:fillRect/>
          </a:stretch>
        </p:blipFill>
        <p:spPr bwMode="auto">
          <a:xfrm>
            <a:off x="1066800" y="1295400"/>
            <a:ext cx="6858000" cy="5233737"/>
          </a:xfrm>
          <a:prstGeom prst="rect">
            <a:avLst/>
          </a:prstGeom>
          <a:noFill/>
          <a:ln w="9525">
            <a:noFill/>
            <a:miter lim="800000"/>
            <a:headEnd/>
            <a:tailEnd/>
          </a:ln>
        </p:spPr>
      </p:pic>
      <p:sp>
        <p:nvSpPr>
          <p:cNvPr id="5" name="Rectangle 4"/>
          <p:cNvSpPr/>
          <p:nvPr/>
        </p:nvSpPr>
        <p:spPr>
          <a:xfrm>
            <a:off x="762000" y="17526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l="23496" t="25921" r="41481" b="28621"/>
          <a:stretch>
            <a:fillRect/>
          </a:stretch>
        </p:blipFill>
        <p:spPr bwMode="auto">
          <a:xfrm>
            <a:off x="1066800" y="1371600"/>
            <a:ext cx="6858000" cy="5004486"/>
          </a:xfrm>
          <a:prstGeom prst="rect">
            <a:avLst/>
          </a:prstGeom>
          <a:noFill/>
          <a:ln w="9525">
            <a:noFill/>
            <a:miter lim="800000"/>
            <a:headEnd/>
            <a:tailEnd/>
          </a:ln>
        </p:spPr>
      </p:pic>
      <p:sp>
        <p:nvSpPr>
          <p:cNvPr id="4" name="Rectangle 3"/>
          <p:cNvSpPr/>
          <p:nvPr/>
        </p:nvSpPr>
        <p:spPr>
          <a:xfrm>
            <a:off x="838200" y="18288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ASBESTOSIS</a:t>
            </a:r>
          </a:p>
        </p:txBody>
      </p:sp>
      <p:pic>
        <p:nvPicPr>
          <p:cNvPr id="6146" name="Picture 2"/>
          <p:cNvPicPr>
            <a:picLocks noGrp="1" noChangeAspect="1" noChangeArrowheads="1"/>
          </p:cNvPicPr>
          <p:nvPr>
            <p:ph idx="1"/>
          </p:nvPr>
        </p:nvPicPr>
        <p:blipFill>
          <a:blip r:embed="rId2" cstate="print"/>
          <a:srcRect l="22549" t="27604" r="41481" b="30305"/>
          <a:stretch>
            <a:fillRect/>
          </a:stretch>
        </p:blipFill>
        <p:spPr bwMode="auto">
          <a:xfrm>
            <a:off x="914400" y="1295399"/>
            <a:ext cx="7412738" cy="4876801"/>
          </a:xfrm>
          <a:prstGeom prst="rect">
            <a:avLst/>
          </a:prstGeom>
          <a:noFill/>
          <a:ln w="9525">
            <a:noFill/>
            <a:miter lim="800000"/>
            <a:headEnd/>
            <a:tailEnd/>
          </a:ln>
        </p:spPr>
      </p:pic>
      <p:sp>
        <p:nvSpPr>
          <p:cNvPr id="4" name="Rectangle 3"/>
          <p:cNvSpPr/>
          <p:nvPr/>
        </p:nvSpPr>
        <p:spPr>
          <a:xfrm>
            <a:off x="914400" y="1600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l="22549" t="27604" r="41481" b="26938"/>
          <a:stretch>
            <a:fillRect/>
          </a:stretch>
        </p:blipFill>
        <p:spPr bwMode="auto">
          <a:xfrm>
            <a:off x="1143000" y="1219200"/>
            <a:ext cx="7010400" cy="4981074"/>
          </a:xfrm>
          <a:prstGeom prst="rect">
            <a:avLst/>
          </a:prstGeom>
          <a:noFill/>
          <a:ln w="9525">
            <a:noFill/>
            <a:miter lim="800000"/>
            <a:headEnd/>
            <a:tailEnd/>
          </a:ln>
        </p:spPr>
      </p:pic>
      <p:sp>
        <p:nvSpPr>
          <p:cNvPr id="4" name="Rectangle 3"/>
          <p:cNvSpPr/>
          <p:nvPr/>
        </p:nvSpPr>
        <p:spPr>
          <a:xfrm>
            <a:off x="990600" y="1524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rcRect l="23496" t="37706" r="41481" b="38723"/>
          <a:stretch>
            <a:fillRect/>
          </a:stretch>
        </p:blipFill>
        <p:spPr bwMode="auto">
          <a:xfrm>
            <a:off x="457200" y="2133600"/>
            <a:ext cx="8055429" cy="3048000"/>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l="22549" t="29288" r="41481" b="30305"/>
          <a:stretch>
            <a:fillRect/>
          </a:stretch>
        </p:blipFill>
        <p:spPr bwMode="auto">
          <a:xfrm>
            <a:off x="381000" y="990600"/>
            <a:ext cx="8324850" cy="5257800"/>
          </a:xfrm>
          <a:prstGeom prst="rect">
            <a:avLst/>
          </a:prstGeom>
          <a:noFill/>
          <a:ln w="9525">
            <a:noFill/>
            <a:miter lim="800000"/>
            <a:headEnd/>
            <a:tailEnd/>
          </a:ln>
        </p:spPr>
      </p:pic>
      <p:sp>
        <p:nvSpPr>
          <p:cNvPr id="4" name="Rectangle 3"/>
          <p:cNvSpPr/>
          <p:nvPr/>
        </p:nvSpPr>
        <p:spPr>
          <a:xfrm>
            <a:off x="304800" y="1143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cstate="print"/>
          <a:srcRect l="22549" t="25921" r="41481" b="26938"/>
          <a:stretch>
            <a:fillRect/>
          </a:stretch>
        </p:blipFill>
        <p:spPr bwMode="auto">
          <a:xfrm>
            <a:off x="1219200" y="1219200"/>
            <a:ext cx="7086600" cy="5221705"/>
          </a:xfrm>
          <a:prstGeom prst="rect">
            <a:avLst/>
          </a:prstGeom>
          <a:noFill/>
          <a:ln w="9525">
            <a:noFill/>
            <a:miter lim="800000"/>
            <a:headEnd/>
            <a:tailEnd/>
          </a:ln>
        </p:spPr>
      </p:pic>
      <p:sp>
        <p:nvSpPr>
          <p:cNvPr id="4" name="Rectangle 3"/>
          <p:cNvSpPr/>
          <p:nvPr/>
        </p:nvSpPr>
        <p:spPr>
          <a:xfrm>
            <a:off x="1066800" y="1676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l="21603" t="27604" r="42427" b="26938"/>
          <a:stretch>
            <a:fillRect/>
          </a:stretch>
        </p:blipFill>
        <p:spPr bwMode="auto">
          <a:xfrm>
            <a:off x="838200" y="838200"/>
            <a:ext cx="7543800" cy="5360068"/>
          </a:xfrm>
          <a:prstGeom prst="rect">
            <a:avLst/>
          </a:prstGeom>
          <a:noFill/>
          <a:ln w="9525">
            <a:noFill/>
            <a:miter lim="800000"/>
            <a:headEnd/>
            <a:tailEnd/>
          </a:ln>
        </p:spPr>
      </p:pic>
      <p:sp>
        <p:nvSpPr>
          <p:cNvPr id="4" name="Rectangle 3"/>
          <p:cNvSpPr/>
          <p:nvPr/>
        </p:nvSpPr>
        <p:spPr>
          <a:xfrm>
            <a:off x="914400" y="1143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srcRect l="22549" t="27604" r="41481" b="28622"/>
          <a:stretch>
            <a:fillRect/>
          </a:stretch>
        </p:blipFill>
        <p:spPr bwMode="auto">
          <a:xfrm>
            <a:off x="914400" y="1371600"/>
            <a:ext cx="7239000" cy="4953000"/>
          </a:xfrm>
          <a:prstGeom prst="rect">
            <a:avLst/>
          </a:prstGeom>
          <a:noFill/>
          <a:ln w="9525">
            <a:noFill/>
            <a:miter lim="800000"/>
            <a:headEnd/>
            <a:tailEnd/>
          </a:ln>
        </p:spPr>
      </p:pic>
      <p:sp>
        <p:nvSpPr>
          <p:cNvPr id="4" name="Rectangle 3"/>
          <p:cNvSpPr/>
          <p:nvPr/>
        </p:nvSpPr>
        <p:spPr>
          <a:xfrm>
            <a:off x="762000" y="1676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l="21603" t="25921" r="41481" b="25254"/>
          <a:stretch>
            <a:fillRect/>
          </a:stretch>
        </p:blipFill>
        <p:spPr bwMode="auto">
          <a:xfrm>
            <a:off x="914400" y="1295400"/>
            <a:ext cx="6858000" cy="5099538"/>
          </a:xfrm>
          <a:prstGeom prst="rect">
            <a:avLst/>
          </a:prstGeom>
          <a:noFill/>
          <a:ln w="9525">
            <a:noFill/>
            <a:miter lim="800000"/>
            <a:headEnd/>
            <a:tailEnd/>
          </a:ln>
        </p:spPr>
      </p:pic>
      <p:sp>
        <p:nvSpPr>
          <p:cNvPr id="4" name="Rectangle 3"/>
          <p:cNvSpPr/>
          <p:nvPr/>
        </p:nvSpPr>
        <p:spPr>
          <a:xfrm>
            <a:off x="685800" y="17526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l="21603" t="25921" r="41481" b="25254"/>
          <a:stretch>
            <a:fillRect/>
          </a:stretch>
        </p:blipFill>
        <p:spPr bwMode="auto">
          <a:xfrm>
            <a:off x="838200" y="762000"/>
            <a:ext cx="7467600" cy="5552831"/>
          </a:xfrm>
          <a:prstGeom prst="rect">
            <a:avLst/>
          </a:prstGeom>
          <a:noFill/>
          <a:ln w="9525">
            <a:noFill/>
            <a:miter lim="800000"/>
            <a:headEnd/>
            <a:tailEnd/>
          </a:ln>
        </p:spPr>
      </p:pic>
      <p:sp>
        <p:nvSpPr>
          <p:cNvPr id="4" name="Rectangle 3"/>
          <p:cNvSpPr/>
          <p:nvPr/>
        </p:nvSpPr>
        <p:spPr>
          <a:xfrm>
            <a:off x="762000" y="1295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srcRect l="22549" t="27604" r="41481" b="37040"/>
          <a:stretch>
            <a:fillRect/>
          </a:stretch>
        </p:blipFill>
        <p:spPr bwMode="auto">
          <a:xfrm>
            <a:off x="838200" y="1295400"/>
            <a:ext cx="7583714" cy="4191000"/>
          </a:xfrm>
          <a:prstGeom prst="rect">
            <a:avLst/>
          </a:prstGeom>
          <a:noFill/>
          <a:ln w="9525">
            <a:noFill/>
            <a:miter lim="800000"/>
            <a:headEnd/>
            <a:tailEnd/>
          </a:ln>
        </p:spPr>
      </p:pic>
      <p:sp>
        <p:nvSpPr>
          <p:cNvPr id="4" name="Rectangle 3"/>
          <p:cNvSpPr/>
          <p:nvPr/>
        </p:nvSpPr>
        <p:spPr>
          <a:xfrm>
            <a:off x="685800" y="1600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cstate="print"/>
          <a:srcRect l="22549" t="25921" r="41481" b="33672"/>
          <a:stretch>
            <a:fillRect/>
          </a:stretch>
        </p:blipFill>
        <p:spPr bwMode="auto">
          <a:xfrm>
            <a:off x="457200" y="762000"/>
            <a:ext cx="8083550" cy="5105400"/>
          </a:xfrm>
          <a:prstGeom prst="rect">
            <a:avLst/>
          </a:prstGeom>
          <a:noFill/>
          <a:ln w="9525">
            <a:noFill/>
            <a:miter lim="800000"/>
            <a:headEnd/>
            <a:tailEnd/>
          </a:ln>
        </p:spPr>
      </p:pic>
      <p:sp>
        <p:nvSpPr>
          <p:cNvPr id="4" name="Rectangle 3"/>
          <p:cNvSpPr/>
          <p:nvPr/>
        </p:nvSpPr>
        <p:spPr>
          <a:xfrm>
            <a:off x="381000" y="1295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Grp="1" noChangeAspect="1" noChangeArrowheads="1"/>
          </p:cNvPicPr>
          <p:nvPr>
            <p:ph idx="1"/>
          </p:nvPr>
        </p:nvPicPr>
        <p:blipFill>
          <a:blip r:embed="rId2" cstate="print"/>
          <a:srcRect l="22549" t="27604" r="41481" b="28622"/>
          <a:stretch>
            <a:fillRect/>
          </a:stretch>
        </p:blipFill>
        <p:spPr bwMode="auto">
          <a:xfrm>
            <a:off x="762000" y="762000"/>
            <a:ext cx="7795846" cy="5334000"/>
          </a:xfrm>
          <a:prstGeom prst="rect">
            <a:avLst/>
          </a:prstGeom>
          <a:noFill/>
          <a:ln w="9525">
            <a:noFill/>
            <a:miter lim="800000"/>
            <a:headEnd/>
            <a:tailEnd/>
          </a:ln>
        </p:spPr>
      </p:pic>
      <p:sp>
        <p:nvSpPr>
          <p:cNvPr id="4" name="Rectangle 3"/>
          <p:cNvSpPr/>
          <p:nvPr/>
        </p:nvSpPr>
        <p:spPr>
          <a:xfrm>
            <a:off x="685800" y="10668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Grp="1" noChangeAspect="1" noChangeArrowheads="1"/>
          </p:cNvPicPr>
          <p:nvPr>
            <p:ph idx="1"/>
          </p:nvPr>
        </p:nvPicPr>
        <p:blipFill>
          <a:blip r:embed="rId2" cstate="print"/>
          <a:srcRect l="22549" t="27604" r="40534" b="26938"/>
          <a:stretch>
            <a:fillRect/>
          </a:stretch>
        </p:blipFill>
        <p:spPr bwMode="auto">
          <a:xfrm>
            <a:off x="1219200" y="1295400"/>
            <a:ext cx="7010400" cy="4853354"/>
          </a:xfrm>
          <a:prstGeom prst="rect">
            <a:avLst/>
          </a:prstGeom>
          <a:noFill/>
          <a:ln w="9525">
            <a:noFill/>
            <a:miter lim="800000"/>
            <a:headEnd/>
            <a:tailEnd/>
          </a:ln>
        </p:spPr>
      </p:pic>
      <p:sp>
        <p:nvSpPr>
          <p:cNvPr id="4" name="Rectangle 3"/>
          <p:cNvSpPr/>
          <p:nvPr/>
        </p:nvSpPr>
        <p:spPr>
          <a:xfrm>
            <a:off x="990600" y="1600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Occupational-Health-Hazards.png"/>
          <p:cNvPicPr>
            <a:picLocks noGrp="1" noChangeAspect="1"/>
          </p:cNvPicPr>
          <p:nvPr>
            <p:ph idx="1"/>
          </p:nvPr>
        </p:nvPicPr>
        <p:blipFill>
          <a:blip r:embed="rId2" cstate="print"/>
          <a:stretch>
            <a:fillRect/>
          </a:stretch>
        </p:blipFill>
        <p:spPr>
          <a:xfrm>
            <a:off x="457200" y="1610554"/>
            <a:ext cx="8229600" cy="4505255"/>
          </a:xfrm>
        </p:spPr>
      </p:pic>
      <p:sp>
        <p:nvSpPr>
          <p:cNvPr id="7" name="Oval 6"/>
          <p:cNvSpPr/>
          <p:nvPr/>
        </p:nvSpPr>
        <p:spPr>
          <a:xfrm>
            <a:off x="457200" y="1600200"/>
            <a:ext cx="1981200" cy="1905000"/>
          </a:xfrm>
          <a:prstGeom prst="ellipse">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65000"/>
                  <a:lumOff val="35000"/>
                </a:schemeClr>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cstate="print"/>
          <a:srcRect l="22549" t="25921" r="41481" b="40407"/>
          <a:stretch>
            <a:fillRect/>
          </a:stretch>
        </p:blipFill>
        <p:spPr bwMode="auto">
          <a:xfrm>
            <a:off x="533400" y="1524000"/>
            <a:ext cx="8107680" cy="4267200"/>
          </a:xfrm>
          <a:prstGeom prst="rect">
            <a:avLst/>
          </a:prstGeom>
          <a:noFill/>
          <a:ln w="9525">
            <a:noFill/>
            <a:miter lim="800000"/>
            <a:headEnd/>
            <a:tailEnd/>
          </a:ln>
        </p:spPr>
      </p:pic>
      <p:sp>
        <p:nvSpPr>
          <p:cNvPr id="4" name="Rectangle 3"/>
          <p:cNvSpPr/>
          <p:nvPr/>
        </p:nvSpPr>
        <p:spPr>
          <a:xfrm>
            <a:off x="381000" y="21336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cstate="print"/>
          <a:srcRect l="22549" t="27604" r="40534" b="31989"/>
          <a:stretch>
            <a:fillRect/>
          </a:stretch>
        </p:blipFill>
        <p:spPr bwMode="auto">
          <a:xfrm>
            <a:off x="914400" y="1143000"/>
            <a:ext cx="7181850" cy="4419600"/>
          </a:xfrm>
          <a:prstGeom prst="rect">
            <a:avLst/>
          </a:prstGeom>
          <a:noFill/>
          <a:ln w="9525">
            <a:noFill/>
            <a:miter lim="800000"/>
            <a:headEnd/>
            <a:tailEnd/>
          </a:ln>
        </p:spPr>
      </p:pic>
      <p:sp>
        <p:nvSpPr>
          <p:cNvPr id="4" name="Rectangle 3"/>
          <p:cNvSpPr/>
          <p:nvPr/>
        </p:nvSpPr>
        <p:spPr>
          <a:xfrm>
            <a:off x="685800" y="14478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482" name="Picture 2"/>
          <p:cNvPicPr>
            <a:picLocks noGrp="1" noChangeAspect="1" noChangeArrowheads="1"/>
          </p:cNvPicPr>
          <p:nvPr>
            <p:ph idx="1"/>
          </p:nvPr>
        </p:nvPicPr>
        <p:blipFill>
          <a:blip r:embed="rId2" cstate="print"/>
          <a:srcRect l="21603" t="25921" r="41481" b="26938"/>
          <a:stretch>
            <a:fillRect/>
          </a:stretch>
        </p:blipFill>
        <p:spPr bwMode="auto">
          <a:xfrm>
            <a:off x="1066800" y="761999"/>
            <a:ext cx="7086600" cy="5087815"/>
          </a:xfrm>
          <a:prstGeom prst="rect">
            <a:avLst/>
          </a:prstGeom>
          <a:noFill/>
          <a:ln w="9525">
            <a:noFill/>
            <a:miter lim="800000"/>
            <a:headEnd/>
            <a:tailEnd/>
          </a:ln>
        </p:spPr>
      </p:pic>
      <p:sp>
        <p:nvSpPr>
          <p:cNvPr id="4" name="Rectangle 3"/>
          <p:cNvSpPr/>
          <p:nvPr/>
        </p:nvSpPr>
        <p:spPr>
          <a:xfrm>
            <a:off x="990600" y="1219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cstate="print"/>
          <a:srcRect l="23496" t="25921" r="41481" b="37908"/>
          <a:stretch>
            <a:fillRect/>
          </a:stretch>
        </p:blipFill>
        <p:spPr bwMode="auto">
          <a:xfrm>
            <a:off x="1219200" y="533400"/>
            <a:ext cx="7086600" cy="4114800"/>
          </a:xfrm>
          <a:prstGeom prst="rect">
            <a:avLst/>
          </a:prstGeom>
          <a:noFill/>
          <a:ln w="9525">
            <a:noFill/>
            <a:miter lim="800000"/>
            <a:headEnd/>
            <a:tailEnd/>
          </a:ln>
        </p:spPr>
      </p:pic>
      <p:sp>
        <p:nvSpPr>
          <p:cNvPr id="4" name="Rectangle 3"/>
          <p:cNvSpPr/>
          <p:nvPr/>
        </p:nvSpPr>
        <p:spPr>
          <a:xfrm>
            <a:off x="914400" y="10668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2" cstate="print"/>
          <a:srcRect l="23496" t="25921" r="41481" b="33672"/>
          <a:stretch>
            <a:fillRect/>
          </a:stretch>
        </p:blipFill>
        <p:spPr bwMode="auto">
          <a:xfrm>
            <a:off x="838200" y="1142999"/>
            <a:ext cx="7467600" cy="4843849"/>
          </a:xfrm>
          <a:prstGeom prst="rect">
            <a:avLst/>
          </a:prstGeom>
          <a:noFill/>
          <a:ln w="9525">
            <a:noFill/>
            <a:miter lim="800000"/>
            <a:headEnd/>
            <a:tailEnd/>
          </a:ln>
        </p:spPr>
      </p:pic>
      <p:sp>
        <p:nvSpPr>
          <p:cNvPr id="4" name="Rectangle 3"/>
          <p:cNvSpPr/>
          <p:nvPr/>
        </p:nvSpPr>
        <p:spPr>
          <a:xfrm>
            <a:off x="685800" y="1676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cstate="print"/>
          <a:srcRect l="21603" t="27604" r="41481" b="31989"/>
          <a:stretch>
            <a:fillRect/>
          </a:stretch>
        </p:blipFill>
        <p:spPr bwMode="auto">
          <a:xfrm>
            <a:off x="609600" y="1066800"/>
            <a:ext cx="7800975" cy="4800600"/>
          </a:xfrm>
          <a:prstGeom prst="rect">
            <a:avLst/>
          </a:prstGeom>
          <a:noFill/>
          <a:ln w="9525">
            <a:noFill/>
            <a:miter lim="800000"/>
            <a:headEnd/>
            <a:tailEnd/>
          </a:ln>
        </p:spPr>
      </p:pic>
      <p:sp>
        <p:nvSpPr>
          <p:cNvPr id="4" name="Rectangle 3"/>
          <p:cNvSpPr/>
          <p:nvPr/>
        </p:nvSpPr>
        <p:spPr>
          <a:xfrm>
            <a:off x="609600" y="13716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2" cstate="print"/>
          <a:srcRect l="23496" t="27604" r="41481" b="25254"/>
          <a:stretch>
            <a:fillRect/>
          </a:stretch>
        </p:blipFill>
        <p:spPr bwMode="auto">
          <a:xfrm>
            <a:off x="914400" y="838200"/>
            <a:ext cx="7391400" cy="5593492"/>
          </a:xfrm>
          <a:prstGeom prst="rect">
            <a:avLst/>
          </a:prstGeom>
          <a:noFill/>
          <a:ln w="9525">
            <a:noFill/>
            <a:miter lim="800000"/>
            <a:headEnd/>
            <a:tailEnd/>
          </a:ln>
        </p:spPr>
      </p:pic>
      <p:sp>
        <p:nvSpPr>
          <p:cNvPr id="4" name="Rectangle 3"/>
          <p:cNvSpPr/>
          <p:nvPr/>
        </p:nvSpPr>
        <p:spPr>
          <a:xfrm>
            <a:off x="762000" y="1143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Grp="1" noChangeAspect="1" noChangeArrowheads="1"/>
          </p:cNvPicPr>
          <p:nvPr>
            <p:ph idx="1"/>
          </p:nvPr>
        </p:nvPicPr>
        <p:blipFill>
          <a:blip r:embed="rId2" cstate="print"/>
          <a:srcRect l="22549" t="27604" r="43374" b="33673"/>
          <a:stretch>
            <a:fillRect/>
          </a:stretch>
        </p:blipFill>
        <p:spPr bwMode="auto">
          <a:xfrm>
            <a:off x="609600" y="1066799"/>
            <a:ext cx="7924800" cy="5063067"/>
          </a:xfrm>
          <a:prstGeom prst="rect">
            <a:avLst/>
          </a:prstGeom>
          <a:noFill/>
          <a:ln w="9525">
            <a:noFill/>
            <a:miter lim="800000"/>
            <a:headEnd/>
            <a:tailEnd/>
          </a:ln>
        </p:spPr>
      </p:pic>
      <p:sp>
        <p:nvSpPr>
          <p:cNvPr id="4" name="Rectangle 3"/>
          <p:cNvSpPr/>
          <p:nvPr/>
        </p:nvSpPr>
        <p:spPr>
          <a:xfrm>
            <a:off x="609600" y="14478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Grp="1" noChangeAspect="1" noChangeArrowheads="1"/>
          </p:cNvPicPr>
          <p:nvPr>
            <p:ph idx="1"/>
          </p:nvPr>
        </p:nvPicPr>
        <p:blipFill>
          <a:blip r:embed="rId2" cstate="print"/>
          <a:srcRect l="23496" t="27604" r="41481" b="26938"/>
          <a:stretch>
            <a:fillRect/>
          </a:stretch>
        </p:blipFill>
        <p:spPr bwMode="auto">
          <a:xfrm>
            <a:off x="1066800" y="1142999"/>
            <a:ext cx="7315200" cy="5338119"/>
          </a:xfrm>
          <a:prstGeom prst="rect">
            <a:avLst/>
          </a:prstGeom>
          <a:noFill/>
          <a:ln w="9525">
            <a:noFill/>
            <a:miter lim="800000"/>
            <a:headEnd/>
            <a:tailEnd/>
          </a:ln>
        </p:spPr>
      </p:pic>
      <p:sp>
        <p:nvSpPr>
          <p:cNvPr id="4" name="Rectangle 3"/>
          <p:cNvSpPr/>
          <p:nvPr/>
        </p:nvSpPr>
        <p:spPr>
          <a:xfrm>
            <a:off x="685800" y="1524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Grp="1" noChangeAspect="1" noChangeArrowheads="1"/>
          </p:cNvPicPr>
          <p:nvPr>
            <p:ph idx="1"/>
          </p:nvPr>
        </p:nvPicPr>
        <p:blipFill>
          <a:blip r:embed="rId2" cstate="print"/>
          <a:srcRect l="21603" t="26938" r="41481" b="29288"/>
          <a:stretch>
            <a:fillRect/>
          </a:stretch>
        </p:blipFill>
        <p:spPr bwMode="auto">
          <a:xfrm>
            <a:off x="914400" y="1219200"/>
            <a:ext cx="7772400" cy="5181600"/>
          </a:xfrm>
          <a:prstGeom prst="rect">
            <a:avLst/>
          </a:prstGeom>
          <a:noFill/>
          <a:ln w="9525">
            <a:noFill/>
            <a:miter lim="800000"/>
            <a:headEnd/>
            <a:tailEnd/>
          </a:ln>
        </p:spPr>
      </p:pic>
      <p:sp>
        <p:nvSpPr>
          <p:cNvPr id="5" name="Rectangle 4"/>
          <p:cNvSpPr/>
          <p:nvPr/>
        </p:nvSpPr>
        <p:spPr>
          <a:xfrm>
            <a:off x="838200" y="1600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l="22550" t="27604" r="42427" b="31989"/>
          <a:stretch>
            <a:fillRect/>
          </a:stretch>
        </p:blipFill>
        <p:spPr bwMode="auto">
          <a:xfrm>
            <a:off x="838200" y="1447800"/>
            <a:ext cx="7518400" cy="4876800"/>
          </a:xfrm>
          <a:prstGeom prst="rect">
            <a:avLst/>
          </a:prstGeom>
          <a:noFill/>
          <a:ln w="9525">
            <a:noFill/>
            <a:miter lim="800000"/>
            <a:headEnd/>
            <a:tailEnd/>
          </a:ln>
        </p:spPr>
      </p:pic>
      <p:sp>
        <p:nvSpPr>
          <p:cNvPr id="5" name="Rectangle 4"/>
          <p:cNvSpPr/>
          <p:nvPr/>
        </p:nvSpPr>
        <p:spPr>
          <a:xfrm>
            <a:off x="838200" y="1828800"/>
            <a:ext cx="990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Grp="1" noChangeAspect="1" noChangeArrowheads="1"/>
          </p:cNvPicPr>
          <p:nvPr>
            <p:ph idx="1"/>
          </p:nvPr>
        </p:nvPicPr>
        <p:blipFill>
          <a:blip r:embed="rId2" cstate="print"/>
          <a:srcRect l="21603" t="25921" r="41481" b="25254"/>
          <a:stretch>
            <a:fillRect/>
          </a:stretch>
        </p:blipFill>
        <p:spPr bwMode="auto">
          <a:xfrm>
            <a:off x="1143000" y="914400"/>
            <a:ext cx="6781800" cy="5042877"/>
          </a:xfrm>
          <a:prstGeom prst="rect">
            <a:avLst/>
          </a:prstGeom>
          <a:noFill/>
          <a:ln w="9525">
            <a:noFill/>
            <a:miter lim="800000"/>
            <a:headEnd/>
            <a:tailEnd/>
          </a:ln>
        </p:spPr>
      </p:pic>
      <p:sp>
        <p:nvSpPr>
          <p:cNvPr id="4" name="Rectangle 3"/>
          <p:cNvSpPr/>
          <p:nvPr/>
        </p:nvSpPr>
        <p:spPr>
          <a:xfrm>
            <a:off x="1066800" y="1295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l="22549" t="25921" r="41481" b="28621"/>
          <a:stretch>
            <a:fillRect/>
          </a:stretch>
        </p:blipFill>
        <p:spPr bwMode="auto">
          <a:xfrm>
            <a:off x="1066800" y="1143000"/>
            <a:ext cx="7086600" cy="5035216"/>
          </a:xfrm>
          <a:prstGeom prst="rect">
            <a:avLst/>
          </a:prstGeom>
          <a:noFill/>
          <a:ln w="9525">
            <a:noFill/>
            <a:miter lim="800000"/>
            <a:headEnd/>
            <a:tailEnd/>
          </a:ln>
        </p:spPr>
      </p:pic>
      <p:sp>
        <p:nvSpPr>
          <p:cNvPr id="5" name="Rectangle 4"/>
          <p:cNvSpPr/>
          <p:nvPr/>
        </p:nvSpPr>
        <p:spPr>
          <a:xfrm>
            <a:off x="1066800" y="1600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l="21603" t="26938" r="41481" b="25921"/>
          <a:stretch>
            <a:fillRect/>
          </a:stretch>
        </p:blipFill>
        <p:spPr bwMode="auto">
          <a:xfrm>
            <a:off x="914400" y="1219200"/>
            <a:ext cx="6858000" cy="4923692"/>
          </a:xfrm>
          <a:prstGeom prst="rect">
            <a:avLst/>
          </a:prstGeom>
          <a:noFill/>
          <a:ln w="9525">
            <a:noFill/>
            <a:miter lim="800000"/>
            <a:headEnd/>
            <a:tailEnd/>
          </a:ln>
        </p:spPr>
      </p:pic>
      <p:sp>
        <p:nvSpPr>
          <p:cNvPr id="5" name="Rectangle 4"/>
          <p:cNvSpPr/>
          <p:nvPr/>
        </p:nvSpPr>
        <p:spPr>
          <a:xfrm>
            <a:off x="1066800" y="1524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stretch>
            <a:fillRect/>
          </a:stretch>
        </p:blipFill>
        <p:spPr bwMode="auto">
          <a:xfrm>
            <a:off x="546957" y="1600200"/>
            <a:ext cx="8050085" cy="4525963"/>
          </a:xfrm>
          <a:prstGeom prst="rect">
            <a:avLst/>
          </a:prstGeom>
          <a:noFill/>
          <a:ln w="9525">
            <a:noFill/>
            <a:miter lim="800000"/>
            <a:headEnd/>
            <a:tailEnd/>
          </a:ln>
        </p:spPr>
      </p:pic>
      <p:sp>
        <p:nvSpPr>
          <p:cNvPr id="5" name="Rectangle 4"/>
          <p:cNvSpPr/>
          <p:nvPr/>
        </p:nvSpPr>
        <p:spPr>
          <a:xfrm>
            <a:off x="914400" y="1600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l="21603" t="27604" r="41481" b="26938"/>
          <a:stretch>
            <a:fillRect/>
          </a:stretch>
        </p:blipFill>
        <p:spPr bwMode="auto">
          <a:xfrm>
            <a:off x="609600" y="1066799"/>
            <a:ext cx="7543800" cy="5222631"/>
          </a:xfrm>
          <a:prstGeom prst="rect">
            <a:avLst/>
          </a:prstGeom>
          <a:noFill/>
          <a:ln w="9525">
            <a:noFill/>
            <a:miter lim="800000"/>
            <a:headEnd/>
            <a:tailEnd/>
          </a:ln>
        </p:spPr>
      </p:pic>
      <p:sp>
        <p:nvSpPr>
          <p:cNvPr id="5" name="Rectangle 4"/>
          <p:cNvSpPr/>
          <p:nvPr/>
        </p:nvSpPr>
        <p:spPr>
          <a:xfrm>
            <a:off x="685800" y="13716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l="22549" t="27604" r="41481" b="33673"/>
          <a:stretch>
            <a:fillRect/>
          </a:stretch>
        </p:blipFill>
        <p:spPr bwMode="auto">
          <a:xfrm>
            <a:off x="1066800" y="1600200"/>
            <a:ext cx="7301948" cy="4419600"/>
          </a:xfrm>
          <a:prstGeom prst="rect">
            <a:avLst/>
          </a:prstGeom>
          <a:noFill/>
          <a:ln w="9525">
            <a:noFill/>
            <a:miter lim="800000"/>
            <a:headEnd/>
            <a:tailEnd/>
          </a:ln>
        </p:spPr>
      </p:pic>
      <p:sp>
        <p:nvSpPr>
          <p:cNvPr id="5" name="Rectangle 4"/>
          <p:cNvSpPr/>
          <p:nvPr/>
        </p:nvSpPr>
        <p:spPr>
          <a:xfrm>
            <a:off x="1066800" y="19050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srcRect l="22549" t="29288" r="41481" b="35356"/>
          <a:stretch>
            <a:fillRect/>
          </a:stretch>
        </p:blipFill>
        <p:spPr bwMode="auto">
          <a:xfrm>
            <a:off x="1066799" y="1828800"/>
            <a:ext cx="7445829" cy="4114800"/>
          </a:xfrm>
          <a:prstGeom prst="rect">
            <a:avLst/>
          </a:prstGeom>
          <a:noFill/>
          <a:ln w="9525">
            <a:noFill/>
            <a:miter lim="800000"/>
            <a:headEnd/>
            <a:tailEnd/>
          </a:ln>
        </p:spPr>
      </p:pic>
      <p:sp>
        <p:nvSpPr>
          <p:cNvPr id="5" name="Rectangle 4"/>
          <p:cNvSpPr/>
          <p:nvPr/>
        </p:nvSpPr>
        <p:spPr>
          <a:xfrm>
            <a:off x="1066800" y="19812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cstate="print"/>
          <a:srcRect l="22549" t="25921" r="41481" b="37039"/>
          <a:stretch>
            <a:fillRect/>
          </a:stretch>
        </p:blipFill>
        <p:spPr bwMode="auto">
          <a:xfrm>
            <a:off x="990600" y="1600200"/>
            <a:ext cx="7502236" cy="4343400"/>
          </a:xfrm>
          <a:prstGeom prst="rect">
            <a:avLst/>
          </a:prstGeom>
          <a:noFill/>
          <a:ln w="9525">
            <a:noFill/>
            <a:miter lim="800000"/>
            <a:headEnd/>
            <a:tailEnd/>
          </a:ln>
        </p:spPr>
      </p:pic>
      <p:sp>
        <p:nvSpPr>
          <p:cNvPr id="5" name="Rectangle 4"/>
          <p:cNvSpPr/>
          <p:nvPr/>
        </p:nvSpPr>
        <p:spPr>
          <a:xfrm>
            <a:off x="990600" y="21336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Grp="1" noChangeAspect="1" noChangeArrowheads="1"/>
          </p:cNvPicPr>
          <p:nvPr>
            <p:ph idx="1"/>
          </p:nvPr>
        </p:nvPicPr>
        <p:blipFill>
          <a:blip r:embed="rId2" cstate="print"/>
          <a:srcRect l="23496" t="27604" r="41481" b="26938"/>
          <a:stretch>
            <a:fillRect/>
          </a:stretch>
        </p:blipFill>
        <p:spPr bwMode="auto">
          <a:xfrm>
            <a:off x="1219200" y="1524000"/>
            <a:ext cx="6400800" cy="4670854"/>
          </a:xfrm>
          <a:prstGeom prst="rect">
            <a:avLst/>
          </a:prstGeom>
          <a:noFill/>
          <a:ln w="9525">
            <a:noFill/>
            <a:miter lim="800000"/>
            <a:headEnd/>
            <a:tailEnd/>
          </a:ln>
        </p:spPr>
      </p:pic>
      <p:sp>
        <p:nvSpPr>
          <p:cNvPr id="5" name="Rectangle 4"/>
          <p:cNvSpPr/>
          <p:nvPr/>
        </p:nvSpPr>
        <p:spPr>
          <a:xfrm>
            <a:off x="1219200" y="1676400"/>
            <a:ext cx="1219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Occupational Environment (OE) </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Occupational Hazards by Agents</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fontScale="90000"/>
          </a:bodyPr>
          <a:lstStyle/>
          <a:p>
            <a:r>
              <a:rPr lang="en-US" dirty="0"/>
              <a:t>Occupational Hazards by Man </a:t>
            </a:r>
            <a:r>
              <a:rPr lang="en-US" dirty="0" err="1"/>
              <a:t>vs</a:t>
            </a:r>
            <a:r>
              <a:rPr lang="en-US" dirty="0"/>
              <a:t> Machine</a:t>
            </a:r>
          </a:p>
        </p:txBody>
      </p:sp>
      <p:pic>
        <p:nvPicPr>
          <p:cNvPr id="7170" name="Picture 2"/>
          <p:cNvPicPr>
            <a:picLocks noGrp="1" noChangeAspect="1" noChangeArrowheads="1"/>
          </p:cNvPicPr>
          <p:nvPr>
            <p:ph idx="1"/>
          </p:nvPr>
        </p:nvPicPr>
        <p:blipFill>
          <a:blip r:embed="rId2" cstate="print"/>
          <a:srcRect l="22549" t="26938" r="41481" b="25921"/>
          <a:stretch>
            <a:fillRect/>
          </a:stretch>
        </p:blipFill>
        <p:spPr bwMode="auto">
          <a:xfrm>
            <a:off x="1219200" y="1524000"/>
            <a:ext cx="6705600" cy="494096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518</TotalTime>
  <Words>446</Words>
  <Application>Microsoft Office PowerPoint</Application>
  <PresentationFormat>On-screen Show (4:3)</PresentationFormat>
  <Paragraphs>84</Paragraphs>
  <Slides>68</Slides>
  <Notes>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Environmental stress in the Industrial area &amp; Accidents </vt:lpstr>
      <vt:lpstr>Slide 2</vt:lpstr>
      <vt:lpstr>Slide 3</vt:lpstr>
      <vt:lpstr>Slide 4</vt:lpstr>
      <vt:lpstr>Slide 5</vt:lpstr>
      <vt:lpstr>Slide 6</vt:lpstr>
      <vt:lpstr>Occupational Environment (OE) </vt:lpstr>
      <vt:lpstr>Occupational Hazards by Agents</vt:lpstr>
      <vt:lpstr>Occupational Hazards by Man vs Machine</vt:lpstr>
      <vt:lpstr>Occupational Hazards by Man vs Man</vt:lpstr>
      <vt:lpstr>Slide 11</vt:lpstr>
      <vt:lpstr>Slide 12</vt:lpstr>
      <vt:lpstr>Slide 13</vt:lpstr>
      <vt:lpstr>Slide 14</vt:lpstr>
      <vt:lpstr>Slide 15</vt:lpstr>
      <vt:lpstr>Slide 16</vt:lpstr>
      <vt:lpstr>Extreme Cold climatic conditions</vt:lpstr>
      <vt:lpstr>Slide 18</vt:lpstr>
      <vt:lpstr>Slide 19</vt:lpstr>
      <vt:lpstr>Noise </vt:lpstr>
      <vt:lpstr>Slide 21</vt:lpstr>
      <vt:lpstr>Vibration </vt:lpstr>
      <vt:lpstr>Ultraviolet Radiation </vt:lpstr>
      <vt:lpstr>Ionizing radiation</vt:lpstr>
      <vt:lpstr>Slide 25</vt:lpstr>
      <vt:lpstr>Slide 26</vt:lpstr>
      <vt:lpstr>EFFECTS OF RADIATION</vt:lpstr>
      <vt:lpstr>Slide 28</vt:lpstr>
      <vt:lpstr>Physical Agents</vt:lpstr>
      <vt:lpstr>Environmental stress in the Industrial area due to chemical agents </vt:lpstr>
      <vt:lpstr>Chemical Hazards </vt:lpstr>
      <vt:lpstr>Slide 32</vt:lpstr>
      <vt:lpstr>Slide 33</vt:lpstr>
      <vt:lpstr>Slide 34</vt:lpstr>
      <vt:lpstr>Slide 35</vt:lpstr>
      <vt:lpstr>Slide 36</vt:lpstr>
      <vt:lpstr>Slide 37</vt:lpstr>
      <vt:lpstr>ASBESTOSIS</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stress in the Industrial area &amp; Accidents </dc:title>
  <dc:creator>Doss Prakash</dc:creator>
  <cp:lastModifiedBy>DOSS PARKASH</cp:lastModifiedBy>
  <cp:revision>49</cp:revision>
  <dcterms:created xsi:type="dcterms:W3CDTF">2006-08-16T00:00:00Z</dcterms:created>
  <dcterms:modified xsi:type="dcterms:W3CDTF">2024-07-05T02:58:35Z</dcterms:modified>
</cp:coreProperties>
</file>